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notesSlides/notesSlide8.xml" ContentType="application/vnd.openxmlformats-officedocument.presentationml.notesSlide+xml"/>
  <Default Extension="gif" ContentType="image/gif"/>
  <Override PartName="/ppt/notesSlides/notesSlide6.xml" ContentType="application/vnd.openxmlformats-officedocument.presentationml.notesSlide+xml"/>
  <Override PartName="/ppt/notesSlides/notesSlide7.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1"/>
  </p:notesMasterIdLst>
  <p:sldIdLst>
    <p:sldId id="270" r:id="rId2"/>
    <p:sldId id="262" r:id="rId3"/>
    <p:sldId id="279" r:id="rId4"/>
    <p:sldId id="306" r:id="rId5"/>
    <p:sldId id="280" r:id="rId6"/>
    <p:sldId id="301" r:id="rId7"/>
    <p:sldId id="307" r:id="rId8"/>
    <p:sldId id="308" r:id="rId9"/>
    <p:sldId id="309" r:id="rId10"/>
    <p:sldId id="310" r:id="rId11"/>
    <p:sldId id="311" r:id="rId12"/>
    <p:sldId id="312" r:id="rId13"/>
    <p:sldId id="288" r:id="rId14"/>
    <p:sldId id="289" r:id="rId15"/>
    <p:sldId id="290" r:id="rId16"/>
    <p:sldId id="291" r:id="rId17"/>
    <p:sldId id="305" r:id="rId18"/>
    <p:sldId id="293" r:id="rId19"/>
    <p:sldId id="277" r:id="rId2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FF"/>
    <a:srgbClr val="006600"/>
    <a:srgbClr val="FFFF99"/>
    <a:srgbClr val="003399"/>
    <a:srgbClr val="000099"/>
    <a:srgbClr val="660033"/>
    <a:srgbClr val="660066"/>
    <a:srgbClr val="CC0099"/>
    <a:srgbClr val="990099"/>
    <a:srgbClr val="A50021"/>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p:scale>
          <a:sx n="80" d="100"/>
          <a:sy n="80" d="100"/>
        </p:scale>
        <p:origin x="-1584" y="-138"/>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0587500-7DE5-4853-A2A6-94FAF4A391D6}" type="datetimeFigureOut">
              <a:rPr lang="en-US" smtClean="0"/>
              <a:pPr/>
              <a:t>10/12/2015</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1CA9150-325E-4B40-85A6-B80447EA3917}"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91CA9150-325E-4B40-85A6-B80447EA3917}" type="slidenum">
              <a:rPr lang="en-US" smtClean="0"/>
              <a:pPr/>
              <a:t>2</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91CA9150-325E-4B40-85A6-B80447EA3917}" type="slidenum">
              <a:rPr lang="en-US" smtClean="0"/>
              <a:pPr/>
              <a:t>6</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91CA9150-325E-4B40-85A6-B80447EA3917}" type="slidenum">
              <a:rPr lang="en-US" smtClean="0"/>
              <a:pPr/>
              <a:t>7</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91CA9150-325E-4B40-85A6-B80447EA3917}" type="slidenum">
              <a:rPr lang="en-US" smtClean="0"/>
              <a:pPr/>
              <a:t>8</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91CA9150-325E-4B40-85A6-B80447EA3917}" type="slidenum">
              <a:rPr lang="en-US" smtClean="0"/>
              <a:pPr/>
              <a:t>9</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91CA9150-325E-4B40-85A6-B80447EA3917}" type="slidenum">
              <a:rPr lang="en-US" smtClean="0"/>
              <a:pPr/>
              <a:t>10</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91CA9150-325E-4B40-85A6-B80447EA3917}" type="slidenum">
              <a:rPr lang="en-US" smtClean="0"/>
              <a:pPr/>
              <a:t>11</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91CA9150-325E-4B40-85A6-B80447EA3917}" type="slidenum">
              <a:rPr lang="en-US" smtClean="0"/>
              <a:pPr/>
              <a:t>12</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5349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9" name="Title 28"/>
          <p:cNvSpPr>
            <a:spLocks noGrp="1"/>
          </p:cNvSpPr>
          <p:nvPr>
            <p:ph type="ctrTitle"/>
          </p:nvPr>
        </p:nvSpPr>
        <p:spPr>
          <a:xfrm>
            <a:off x="381000" y="4853411"/>
            <a:ext cx="8458200" cy="1222375"/>
          </a:xfrm>
        </p:spPr>
        <p:txBody>
          <a:bodyPr anchor="t"/>
          <a:lstStyle/>
          <a:p>
            <a:r>
              <a:rPr kumimoji="0" lang="en-US" smtClean="0"/>
              <a:t>Click to edit Master title style</a:t>
            </a:r>
            <a:endParaRPr kumimoji="0" lang="en-US"/>
          </a:p>
        </p:txBody>
      </p:sp>
      <p:sp>
        <p:nvSpPr>
          <p:cNvPr id="9" name="Subtitle 8"/>
          <p:cNvSpPr>
            <a:spLocks noGrp="1"/>
          </p:cNvSpPr>
          <p:nvPr>
            <p:ph type="subTitle" idx="1"/>
          </p:nvPr>
        </p:nvSpPr>
        <p:spPr>
          <a:xfrm>
            <a:off x="381000" y="3886200"/>
            <a:ext cx="8458200" cy="914400"/>
          </a:xfrm>
        </p:spPr>
        <p:txBody>
          <a:bodyPr anchor="b"/>
          <a:lstStyle>
            <a:lvl1pPr marL="0" indent="0" algn="l">
              <a:buNone/>
              <a:defRPr sz="2400">
                <a:solidFill>
                  <a:schemeClr val="tx2">
                    <a:shade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16" name="Date Placeholder 15"/>
          <p:cNvSpPr>
            <a:spLocks noGrp="1"/>
          </p:cNvSpPr>
          <p:nvPr>
            <p:ph type="dt" sz="half" idx="10"/>
          </p:nvPr>
        </p:nvSpPr>
        <p:spPr/>
        <p:txBody>
          <a:bodyPr/>
          <a:lstStyle/>
          <a:p>
            <a:fld id="{166A5B98-3AFE-44C4-843E-7F6F517D18C4}" type="datetimeFigureOut">
              <a:rPr lang="en-US" smtClean="0"/>
              <a:pPr/>
              <a:t>10/12/2015</a:t>
            </a:fld>
            <a:endParaRPr lang="en-US"/>
          </a:p>
        </p:txBody>
      </p:sp>
      <p:sp>
        <p:nvSpPr>
          <p:cNvPr id="2" name="Footer Placeholder 1"/>
          <p:cNvSpPr>
            <a:spLocks noGrp="1"/>
          </p:cNvSpPr>
          <p:nvPr>
            <p:ph type="ftr" sz="quarter" idx="11"/>
          </p:nvPr>
        </p:nvSpPr>
        <p:spPr/>
        <p:txBody>
          <a:bodyPr/>
          <a:lstStyle/>
          <a:p>
            <a:endParaRPr lang="en-US"/>
          </a:p>
        </p:txBody>
      </p:sp>
      <p:sp>
        <p:nvSpPr>
          <p:cNvPr id="15" name="Slide Number Placeholder 14"/>
          <p:cNvSpPr>
            <a:spLocks noGrp="1"/>
          </p:cNvSpPr>
          <p:nvPr>
            <p:ph type="sldNum" sz="quarter" idx="12"/>
          </p:nvPr>
        </p:nvSpPr>
        <p:spPr>
          <a:xfrm>
            <a:off x="8229600" y="6473952"/>
            <a:ext cx="758952" cy="246888"/>
          </a:xfrm>
        </p:spPr>
        <p:txBody>
          <a:bodyPr/>
          <a:lstStyle/>
          <a:p>
            <a:fld id="{94F2F5C2-FF6E-4E68-A3FF-D6B021E953CA}" type="slidenum">
              <a:rPr lang="en-US" smtClean="0"/>
              <a:pPr/>
              <a:t>‹#›</a:t>
            </a:fld>
            <a:endParaRPr lang="en-US"/>
          </a:p>
        </p:txBody>
      </p:sp>
    </p:spTree>
  </p:cSld>
  <p:clrMapOvr>
    <a:masterClrMapping/>
  </p:clrMapOvr>
  <p:transition spd="slow">
    <p:cover dir="u"/>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66A5B98-3AFE-44C4-843E-7F6F517D18C4}" type="datetimeFigureOut">
              <a:rPr lang="en-US" smtClean="0"/>
              <a:pPr/>
              <a:t>10/12/2015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4F2F5C2-FF6E-4E68-A3FF-D6B021E953CA}" type="slidenum">
              <a:rPr lang="en-US" smtClean="0"/>
              <a:pPr/>
              <a:t>‹#›</a:t>
            </a:fld>
            <a:endParaRPr lang="en-US"/>
          </a:p>
        </p:txBody>
      </p:sp>
    </p:spTree>
  </p:cSld>
  <p:clrMapOvr>
    <a:masterClrMapping/>
  </p:clrMapOvr>
  <p:transition spd="slow">
    <p:cover dir="u"/>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549276"/>
            <a:ext cx="18288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549276"/>
            <a:ext cx="62484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66A5B98-3AFE-44C4-843E-7F6F517D18C4}" type="datetimeFigureOut">
              <a:rPr lang="en-US" smtClean="0"/>
              <a:pPr/>
              <a:t>10/12/2015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4F2F5C2-FF6E-4E68-A3FF-D6B021E953CA}" type="slidenum">
              <a:rPr lang="en-US" smtClean="0"/>
              <a:pPr/>
              <a:t>‹#›</a:t>
            </a:fld>
            <a:endParaRPr lang="en-US"/>
          </a:p>
        </p:txBody>
      </p:sp>
    </p:spTree>
  </p:cSld>
  <p:clrMapOvr>
    <a:masterClrMapping/>
  </p:clrMapOvr>
  <p:transition spd="slow">
    <p:cover dir="u"/>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2" name="Title 21"/>
          <p:cNvSpPr>
            <a:spLocks noGrp="1"/>
          </p:cNvSpPr>
          <p:nvPr>
            <p:ph type="title"/>
          </p:nvPr>
        </p:nvSpPr>
        <p:spPr/>
        <p:txBody>
          <a:bodyPr/>
          <a:lstStyle/>
          <a:p>
            <a:r>
              <a:rPr kumimoji="0" lang="en-US" smtClean="0"/>
              <a:t>Click to edit Master title style</a:t>
            </a:r>
            <a:endParaRPr kumimoji="0" lang="en-US"/>
          </a:p>
        </p:txBody>
      </p:sp>
      <p:sp>
        <p:nvSpPr>
          <p:cNvPr id="27" name="Content Placeholder 26"/>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5" name="Date Placeholder 24"/>
          <p:cNvSpPr>
            <a:spLocks noGrp="1"/>
          </p:cNvSpPr>
          <p:nvPr>
            <p:ph type="dt" sz="half" idx="10"/>
          </p:nvPr>
        </p:nvSpPr>
        <p:spPr/>
        <p:txBody>
          <a:bodyPr/>
          <a:lstStyle/>
          <a:p>
            <a:fld id="{166A5B98-3AFE-44C4-843E-7F6F517D18C4}" type="datetimeFigureOut">
              <a:rPr lang="en-US" smtClean="0"/>
              <a:pPr/>
              <a:t>10/12/2015</a:t>
            </a:fld>
            <a:endParaRPr lang="en-US"/>
          </a:p>
        </p:txBody>
      </p:sp>
      <p:sp>
        <p:nvSpPr>
          <p:cNvPr id="19" name="Footer Placeholder 18"/>
          <p:cNvSpPr>
            <a:spLocks noGrp="1"/>
          </p:cNvSpPr>
          <p:nvPr>
            <p:ph type="ftr" sz="quarter" idx="11"/>
          </p:nvPr>
        </p:nvSpPr>
        <p:spPr>
          <a:xfrm>
            <a:off x="3581400" y="76200"/>
            <a:ext cx="2895600" cy="288925"/>
          </a:xfrm>
        </p:spPr>
        <p:txBody>
          <a:bodyPr/>
          <a:lstStyle/>
          <a:p>
            <a:endParaRPr lang="en-US"/>
          </a:p>
        </p:txBody>
      </p:sp>
      <p:sp>
        <p:nvSpPr>
          <p:cNvPr id="16" name="Slide Number Placeholder 15"/>
          <p:cNvSpPr>
            <a:spLocks noGrp="1"/>
          </p:cNvSpPr>
          <p:nvPr>
            <p:ph type="sldNum" sz="quarter" idx="12"/>
          </p:nvPr>
        </p:nvSpPr>
        <p:spPr>
          <a:xfrm>
            <a:off x="8229600" y="6473952"/>
            <a:ext cx="758952" cy="246888"/>
          </a:xfrm>
        </p:spPr>
        <p:txBody>
          <a:bodyPr/>
          <a:lstStyle/>
          <a:p>
            <a:fld id="{94F2F5C2-FF6E-4E68-A3FF-D6B021E953CA}" type="slidenum">
              <a:rPr lang="en-US" smtClean="0"/>
              <a:pPr/>
              <a:t>‹#›</a:t>
            </a:fld>
            <a:endParaRPr lang="en-US"/>
          </a:p>
        </p:txBody>
      </p:sp>
    </p:spTree>
  </p:cSld>
  <p:clrMapOvr>
    <a:masterClrMapping/>
  </p:clrMapOvr>
  <p:transition spd="slow">
    <p:cover dir="u"/>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3444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Text Placeholder 5"/>
          <p:cNvSpPr>
            <a:spLocks noGrp="1"/>
          </p:cNvSpPr>
          <p:nvPr>
            <p:ph type="body" idx="1"/>
          </p:nvPr>
        </p:nvSpPr>
        <p:spPr>
          <a:xfrm>
            <a:off x="381000" y="1676400"/>
            <a:ext cx="8458200" cy="1219200"/>
          </a:xfrm>
        </p:spPr>
        <p:txBody>
          <a:bodyPr anchor="b"/>
          <a:lstStyle>
            <a:lvl1pPr marL="0" indent="0" algn="r">
              <a:buNone/>
              <a:defRPr sz="2000">
                <a:solidFill>
                  <a:schemeClr val="tx2">
                    <a:shade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19" name="Date Placeholder 18"/>
          <p:cNvSpPr>
            <a:spLocks noGrp="1"/>
          </p:cNvSpPr>
          <p:nvPr>
            <p:ph type="dt" sz="half" idx="10"/>
          </p:nvPr>
        </p:nvSpPr>
        <p:spPr/>
        <p:txBody>
          <a:bodyPr/>
          <a:lstStyle/>
          <a:p>
            <a:fld id="{166A5B98-3AFE-44C4-843E-7F6F517D18C4}" type="datetimeFigureOut">
              <a:rPr lang="en-US" smtClean="0"/>
              <a:pPr/>
              <a:t>10/12/2015</a:t>
            </a:fld>
            <a:endParaRPr lang="en-US"/>
          </a:p>
        </p:txBody>
      </p:sp>
      <p:sp>
        <p:nvSpPr>
          <p:cNvPr id="11" name="Footer Placeholder 10"/>
          <p:cNvSpPr>
            <a:spLocks noGrp="1"/>
          </p:cNvSpPr>
          <p:nvPr>
            <p:ph type="ftr" sz="quarter" idx="11"/>
          </p:nvPr>
        </p:nvSpPr>
        <p:spPr/>
        <p:txBody>
          <a:bodyPr/>
          <a:lstStyle/>
          <a:p>
            <a:endParaRPr lang="en-US"/>
          </a:p>
        </p:txBody>
      </p:sp>
      <p:sp>
        <p:nvSpPr>
          <p:cNvPr id="16" name="Slide Number Placeholder 15"/>
          <p:cNvSpPr>
            <a:spLocks noGrp="1"/>
          </p:cNvSpPr>
          <p:nvPr>
            <p:ph type="sldNum" sz="quarter" idx="12"/>
          </p:nvPr>
        </p:nvSpPr>
        <p:spPr/>
        <p:txBody>
          <a:bodyPr/>
          <a:lstStyle/>
          <a:p>
            <a:fld id="{94F2F5C2-FF6E-4E68-A3FF-D6B021E953CA}" type="slidenum">
              <a:rPr lang="en-US" smtClean="0"/>
              <a:pPr/>
              <a:t>‹#›</a:t>
            </a:fld>
            <a:endParaRPr lang="en-US"/>
          </a:p>
        </p:txBody>
      </p:sp>
      <p:sp>
        <p:nvSpPr>
          <p:cNvPr id="8" name="Title 7"/>
          <p:cNvSpPr>
            <a:spLocks noGrp="1"/>
          </p:cNvSpPr>
          <p:nvPr>
            <p:ph type="title"/>
          </p:nvPr>
        </p:nvSpPr>
        <p:spPr>
          <a:xfrm>
            <a:off x="180475" y="2947085"/>
            <a:ext cx="8686800" cy="1184825"/>
          </a:xfrm>
        </p:spPr>
        <p:txBody>
          <a:bodyPr rtlCol="0" anchor="t"/>
          <a:lstStyle>
            <a:lvl1pPr algn="r">
              <a:defRPr/>
            </a:lvl1pPr>
          </a:lstStyle>
          <a:p>
            <a:r>
              <a:rPr kumimoji="0" lang="en-US" smtClean="0"/>
              <a:t>Click to edit Master title style</a:t>
            </a:r>
            <a:endParaRPr kumimoji="0" lang="en-US"/>
          </a:p>
        </p:txBody>
      </p:sp>
    </p:spTree>
  </p:cSld>
  <p:clrMapOvr>
    <a:masterClrMapping/>
  </p:clrMapOvr>
  <p:transition spd="slow">
    <p:cover dir="u"/>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0" name="Title 19"/>
          <p:cNvSpPr>
            <a:spLocks noGrp="1"/>
          </p:cNvSpPr>
          <p:nvPr>
            <p:ph type="title"/>
          </p:nvPr>
        </p:nvSpPr>
        <p:spPr>
          <a:xfrm>
            <a:off x="301752" y="457200"/>
            <a:ext cx="8686800" cy="841248"/>
          </a:xfrm>
        </p:spPr>
        <p:txBody>
          <a:bodyPr/>
          <a:lstStyle/>
          <a:p>
            <a:r>
              <a:rPr kumimoji="0" lang="en-US" smtClean="0"/>
              <a:t>Click to edit Master title style</a:t>
            </a:r>
            <a:endParaRPr kumimoji="0" lang="en-US"/>
          </a:p>
        </p:txBody>
      </p:sp>
      <p:sp>
        <p:nvSpPr>
          <p:cNvPr id="14" name="Content Placeholder 13"/>
          <p:cNvSpPr>
            <a:spLocks noGrp="1"/>
          </p:cNvSpPr>
          <p:nvPr>
            <p:ph sz="half" idx="1"/>
          </p:nvPr>
        </p:nvSpPr>
        <p:spPr>
          <a:xfrm>
            <a:off x="304800" y="1600200"/>
            <a:ext cx="41910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2"/>
          </p:nvPr>
        </p:nvSpPr>
        <p:spPr>
          <a:xfrm>
            <a:off x="4648200" y="1600200"/>
            <a:ext cx="43434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1" name="Date Placeholder 20"/>
          <p:cNvSpPr>
            <a:spLocks noGrp="1"/>
          </p:cNvSpPr>
          <p:nvPr>
            <p:ph type="dt" sz="half" idx="10"/>
          </p:nvPr>
        </p:nvSpPr>
        <p:spPr/>
        <p:txBody>
          <a:bodyPr/>
          <a:lstStyle/>
          <a:p>
            <a:fld id="{166A5B98-3AFE-44C4-843E-7F6F517D18C4}" type="datetimeFigureOut">
              <a:rPr lang="en-US" smtClean="0"/>
              <a:pPr/>
              <a:t>10/12/2015</a:t>
            </a:fld>
            <a:endParaRPr lang="en-US"/>
          </a:p>
        </p:txBody>
      </p:sp>
      <p:sp>
        <p:nvSpPr>
          <p:cNvPr id="10" name="Footer Placeholder 9"/>
          <p:cNvSpPr>
            <a:spLocks noGrp="1"/>
          </p:cNvSpPr>
          <p:nvPr>
            <p:ph type="ftr" sz="quarter" idx="11"/>
          </p:nvPr>
        </p:nvSpPr>
        <p:spPr/>
        <p:txBody>
          <a:bodyPr/>
          <a:lstStyle/>
          <a:p>
            <a:endParaRPr lang="en-US"/>
          </a:p>
        </p:txBody>
      </p:sp>
      <p:sp>
        <p:nvSpPr>
          <p:cNvPr id="31" name="Slide Number Placeholder 30"/>
          <p:cNvSpPr>
            <a:spLocks noGrp="1"/>
          </p:cNvSpPr>
          <p:nvPr>
            <p:ph type="sldNum" sz="quarter" idx="12"/>
          </p:nvPr>
        </p:nvSpPr>
        <p:spPr/>
        <p:txBody>
          <a:bodyPr/>
          <a:lstStyle/>
          <a:p>
            <a:fld id="{94F2F5C2-FF6E-4E68-A3FF-D6B021E953CA}" type="slidenum">
              <a:rPr lang="en-US" smtClean="0"/>
              <a:pPr/>
              <a:t>‹#›</a:t>
            </a:fld>
            <a:endParaRPr lang="en-US"/>
          </a:p>
        </p:txBody>
      </p:sp>
    </p:spTree>
  </p:cSld>
  <p:clrMapOvr>
    <a:masterClrMapping/>
  </p:clrMapOvr>
  <p:transition spd="slow">
    <p:cover dir="u"/>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9" name="Title 28"/>
          <p:cNvSpPr>
            <a:spLocks noGrp="1"/>
          </p:cNvSpPr>
          <p:nvPr>
            <p:ph type="title"/>
          </p:nvPr>
        </p:nvSpPr>
        <p:spPr>
          <a:xfrm>
            <a:off x="304800" y="5410200"/>
            <a:ext cx="8610600" cy="882650"/>
          </a:xfrm>
        </p:spPr>
        <p:txBody>
          <a:bodyPr anchor="ctr"/>
          <a:lstStyle>
            <a:lvl1pPr>
              <a:defRPr/>
            </a:lvl1pPr>
          </a:lstStyle>
          <a:p>
            <a:r>
              <a:rPr kumimoji="0" lang="en-US" smtClean="0"/>
              <a:t>Click to edit Master title style</a:t>
            </a:r>
            <a:endParaRPr kumimoji="0" lang="en-US"/>
          </a:p>
        </p:txBody>
      </p:sp>
      <p:sp>
        <p:nvSpPr>
          <p:cNvPr id="13" name="Text Placeholder 12"/>
          <p:cNvSpPr>
            <a:spLocks noGrp="1"/>
          </p:cNvSpPr>
          <p:nvPr>
            <p:ph type="body" idx="1"/>
          </p:nvPr>
        </p:nvSpPr>
        <p:spPr>
          <a:xfrm>
            <a:off x="281444" y="666750"/>
            <a:ext cx="4290556"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25" name="Text Placeholder 24"/>
          <p:cNvSpPr>
            <a:spLocks noGrp="1"/>
          </p:cNvSpPr>
          <p:nvPr>
            <p:ph type="body" sz="half" idx="3"/>
          </p:nvPr>
        </p:nvSpPr>
        <p:spPr>
          <a:xfrm>
            <a:off x="4645025" y="666750"/>
            <a:ext cx="4292241"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Content Placeholder 3"/>
          <p:cNvSpPr>
            <a:spLocks noGrp="1"/>
          </p:cNvSpPr>
          <p:nvPr>
            <p:ph sz="quarter" idx="2"/>
          </p:nvPr>
        </p:nvSpPr>
        <p:spPr>
          <a:xfrm>
            <a:off x="281444" y="1316037"/>
            <a:ext cx="429055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8" name="Content Placeholder 27"/>
          <p:cNvSpPr>
            <a:spLocks noGrp="1"/>
          </p:cNvSpPr>
          <p:nvPr>
            <p:ph sz="quarter" idx="4"/>
          </p:nvPr>
        </p:nvSpPr>
        <p:spPr>
          <a:xfrm>
            <a:off x="4648730" y="1316037"/>
            <a:ext cx="428853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0"/>
          </p:nvPr>
        </p:nvSpPr>
        <p:spPr/>
        <p:txBody>
          <a:bodyPr/>
          <a:lstStyle/>
          <a:p>
            <a:fld id="{166A5B98-3AFE-44C4-843E-7F6F517D18C4}" type="datetimeFigureOut">
              <a:rPr lang="en-US" smtClean="0"/>
              <a:pPr/>
              <a:t>10/12/2015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229600" y="6477000"/>
            <a:ext cx="762000" cy="246888"/>
          </a:xfrm>
        </p:spPr>
        <p:txBody>
          <a:bodyPr/>
          <a:lstStyle/>
          <a:p>
            <a:fld id="{94F2F5C2-FF6E-4E68-A3FF-D6B021E953CA}" type="slidenum">
              <a:rPr lang="en-US" smtClean="0"/>
              <a:pPr/>
              <a:t>‹#›</a:t>
            </a:fld>
            <a:endParaRPr lang="en-US"/>
          </a:p>
        </p:txBody>
      </p:sp>
      <p:sp>
        <p:nvSpPr>
          <p:cNvPr id="11" name="Straight Connector 10"/>
          <p:cNvSpPr>
            <a:spLocks noChangeShapeType="1"/>
          </p:cNvSpPr>
          <p:nvPr/>
        </p:nvSpPr>
        <p:spPr bwMode="auto">
          <a:xfrm>
            <a:off x="514350" y="6019800"/>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Ovr>
    <a:masterClrMapping/>
  </p:clrMapOvr>
  <p:transition spd="slow">
    <p:cover dir="u"/>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0" name="Title 29"/>
          <p:cNvSpPr>
            <a:spLocks noGrp="1"/>
          </p:cNvSpPr>
          <p:nvPr>
            <p:ph type="title"/>
          </p:nvPr>
        </p:nvSpPr>
        <p:spPr>
          <a:xfrm>
            <a:off x="301752" y="457200"/>
            <a:ext cx="8686800" cy="841248"/>
          </a:xfrm>
        </p:spPr>
        <p:txBody>
          <a:body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fld id="{166A5B98-3AFE-44C4-843E-7F6F517D18C4}" type="datetimeFigureOut">
              <a:rPr lang="en-US" smtClean="0"/>
              <a:pPr/>
              <a:t>10/12/2015</a:t>
            </a:fld>
            <a:endParaRPr lang="en-US"/>
          </a:p>
        </p:txBody>
      </p:sp>
      <p:sp>
        <p:nvSpPr>
          <p:cNvPr id="21" name="Footer Placeholder 20"/>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4F2F5C2-FF6E-4E68-A3FF-D6B021E953CA}" type="slidenum">
              <a:rPr lang="en-US" smtClean="0"/>
              <a:pPr/>
              <a:t>‹#›</a:t>
            </a:fld>
            <a:endParaRPr lang="en-US"/>
          </a:p>
        </p:txBody>
      </p:sp>
    </p:spTree>
  </p:cSld>
  <p:clrMapOvr>
    <a:masterClrMapping/>
  </p:clrMapOvr>
  <p:transition spd="slow">
    <p:cover dir="u"/>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166A5B98-3AFE-44C4-843E-7F6F517D18C4}" type="datetimeFigureOut">
              <a:rPr lang="en-US" smtClean="0"/>
              <a:pPr/>
              <a:t>10/12/2015</a:t>
            </a:fld>
            <a:endParaRPr lang="en-US"/>
          </a:p>
        </p:txBody>
      </p:sp>
      <p:sp>
        <p:nvSpPr>
          <p:cNvPr id="24" name="Footer Placeholder 23"/>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4F2F5C2-FF6E-4E68-A3FF-D6B021E953CA}" type="slidenum">
              <a:rPr lang="en-US" smtClean="0"/>
              <a:pPr/>
              <a:t>‹#›</a:t>
            </a:fld>
            <a:endParaRPr lang="en-US"/>
          </a:p>
        </p:txBody>
      </p:sp>
    </p:spTree>
  </p:cSld>
  <p:clrMapOvr>
    <a:masterClrMapping/>
  </p:clrMapOvr>
  <p:transition spd="slow">
    <p:cover dir="u"/>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Straight Connector 7"/>
          <p:cNvSpPr>
            <a:spLocks noChangeShapeType="1"/>
          </p:cNvSpPr>
          <p:nvPr/>
        </p:nvSpPr>
        <p:spPr bwMode="auto">
          <a:xfrm>
            <a:off x="514350" y="5849117"/>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Title 11"/>
          <p:cNvSpPr>
            <a:spLocks noGrp="1"/>
          </p:cNvSpPr>
          <p:nvPr>
            <p:ph type="title"/>
          </p:nvPr>
        </p:nvSpPr>
        <p:spPr>
          <a:xfrm>
            <a:off x="457200" y="5486400"/>
            <a:ext cx="8458200" cy="520700"/>
          </a:xfrm>
        </p:spPr>
        <p:txBody>
          <a:bodyPr anchor="ctr"/>
          <a:lstStyle>
            <a:lvl1pPr algn="l">
              <a:buNone/>
              <a:defRPr sz="2000" b="1"/>
            </a:lvl1pPr>
          </a:lstStyle>
          <a:p>
            <a:r>
              <a:rPr kumimoji="0" lang="en-US" smtClean="0"/>
              <a:t>Click to edit Master title style</a:t>
            </a:r>
            <a:endParaRPr kumimoji="0" lang="en-US"/>
          </a:p>
        </p:txBody>
      </p:sp>
      <p:sp>
        <p:nvSpPr>
          <p:cNvPr id="26" name="Text Placeholder 25"/>
          <p:cNvSpPr>
            <a:spLocks noGrp="1"/>
          </p:cNvSpPr>
          <p:nvPr>
            <p:ph type="body" idx="2"/>
          </p:nvPr>
        </p:nvSpPr>
        <p:spPr>
          <a:xfrm>
            <a:off x="457200" y="609600"/>
            <a:ext cx="3008313" cy="4800600"/>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14" name="Content Placeholder 13"/>
          <p:cNvSpPr>
            <a:spLocks noGrp="1"/>
          </p:cNvSpPr>
          <p:nvPr>
            <p:ph sz="half" idx="1"/>
          </p:nvPr>
        </p:nvSpPr>
        <p:spPr>
          <a:xfrm>
            <a:off x="3575050" y="609600"/>
            <a:ext cx="5340350" cy="4800600"/>
          </a:xfrm>
        </p:spPr>
        <p:txBody>
          <a:bodyPr/>
          <a:lstStyle>
            <a:lvl1pPr>
              <a:defRPr sz="3200"/>
            </a:lvl1pPr>
            <a:lvl2pPr>
              <a:defRPr sz="2800"/>
            </a:lvl2pPr>
            <a:lvl3pPr>
              <a:defRPr sz="2400"/>
            </a:lvl3pPr>
            <a:lvl4pPr>
              <a:defRPr sz="2000"/>
            </a:lvl4pPr>
            <a:lvl5pPr>
              <a:defRPr sz="20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5" name="Date Placeholder 24"/>
          <p:cNvSpPr>
            <a:spLocks noGrp="1"/>
          </p:cNvSpPr>
          <p:nvPr>
            <p:ph type="dt" sz="half" idx="10"/>
          </p:nvPr>
        </p:nvSpPr>
        <p:spPr/>
        <p:txBody>
          <a:bodyPr/>
          <a:lstStyle/>
          <a:p>
            <a:fld id="{166A5B98-3AFE-44C4-843E-7F6F517D18C4}" type="datetimeFigureOut">
              <a:rPr lang="en-US" smtClean="0"/>
              <a:pPr/>
              <a:t>10/12/2015</a:t>
            </a:fld>
            <a:endParaRPr lang="en-US"/>
          </a:p>
        </p:txBody>
      </p:sp>
      <p:sp>
        <p:nvSpPr>
          <p:cNvPr id="29" name="Footer Placeholder 28"/>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4F2F5C2-FF6E-4E68-A3FF-D6B021E953CA}" type="slidenum">
              <a:rPr lang="en-US" smtClean="0"/>
              <a:pPr/>
              <a:t>‹#›</a:t>
            </a:fld>
            <a:endParaRPr lang="en-US"/>
          </a:p>
        </p:txBody>
      </p:sp>
    </p:spTree>
  </p:cSld>
  <p:clrMapOvr>
    <a:masterClrMapping/>
  </p:clrMapOvr>
  <p:transition spd="slow">
    <p:cover dir="u"/>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13" name="Picture Placeholder 12"/>
          <p:cNvSpPr>
            <a:spLocks noGrp="1"/>
          </p:cNvSpPr>
          <p:nvPr>
            <p:ph type="pic" idx="1"/>
          </p:nvPr>
        </p:nvSpPr>
        <p:spPr>
          <a:xfrm>
            <a:off x="3505200" y="616634"/>
            <a:ext cx="5029200" cy="3657600"/>
          </a:xfrm>
          <a:solidFill>
            <a:schemeClr val="bg1"/>
          </a:solidFill>
          <a:ln w="6350">
            <a:solidFill>
              <a:schemeClr val="accent1"/>
            </a:solidFill>
          </a:ln>
          <a:effectLst>
            <a:reflection blurRad="1000" stA="49000" endA="500" endPos="10000" dist="900" dir="5400000" sy="-90000" algn="bl" rotWithShape="0"/>
          </a:effectLst>
        </p:spPr>
        <p:txBody>
          <a:bodyPr/>
          <a:lstStyle>
            <a:lvl1pPr marL="0" indent="0">
              <a:buNone/>
              <a:defRPr sz="3200"/>
            </a:lvl1pPr>
          </a:lstStyle>
          <a:p>
            <a:r>
              <a:rPr kumimoji="0" lang="en-US" smtClean="0"/>
              <a:t>Click icon to add picture</a:t>
            </a:r>
            <a:endParaRPr kumimoji="0" lang="en-US" dirty="0"/>
          </a:p>
        </p:txBody>
      </p:sp>
      <p:sp>
        <p:nvSpPr>
          <p:cNvPr id="7" name="Date Placeholder 6"/>
          <p:cNvSpPr>
            <a:spLocks noGrp="1"/>
          </p:cNvSpPr>
          <p:nvPr>
            <p:ph type="dt" sz="half" idx="10"/>
          </p:nvPr>
        </p:nvSpPr>
        <p:spPr/>
        <p:txBody>
          <a:bodyPr/>
          <a:lstStyle/>
          <a:p>
            <a:fld id="{166A5B98-3AFE-44C4-843E-7F6F517D18C4}" type="datetimeFigureOut">
              <a:rPr lang="en-US" smtClean="0"/>
              <a:pPr/>
              <a:t>10/12/2015</a:t>
            </a:fld>
            <a:endParaRPr lang="en-US"/>
          </a:p>
        </p:txBody>
      </p:sp>
      <p:sp>
        <p:nvSpPr>
          <p:cNvPr id="5" name="Footer Placeholder 4"/>
          <p:cNvSpPr>
            <a:spLocks noGrp="1"/>
          </p:cNvSpPr>
          <p:nvPr>
            <p:ph type="ftr" sz="quarter" idx="11"/>
          </p:nvPr>
        </p:nvSpPr>
        <p:spPr/>
        <p:txBody>
          <a:bodyPr/>
          <a:lstStyle/>
          <a:p>
            <a:endParaRPr lang="en-US"/>
          </a:p>
        </p:txBody>
      </p:sp>
      <p:sp>
        <p:nvSpPr>
          <p:cNvPr id="31" name="Slide Number Placeholder 30"/>
          <p:cNvSpPr>
            <a:spLocks noGrp="1"/>
          </p:cNvSpPr>
          <p:nvPr>
            <p:ph type="sldNum" sz="quarter" idx="12"/>
          </p:nvPr>
        </p:nvSpPr>
        <p:spPr/>
        <p:txBody>
          <a:bodyPr/>
          <a:lstStyle/>
          <a:p>
            <a:fld id="{94F2F5C2-FF6E-4E68-A3FF-D6B021E953CA}" type="slidenum">
              <a:rPr lang="en-US" smtClean="0"/>
              <a:pPr/>
              <a:t>‹#›</a:t>
            </a:fld>
            <a:endParaRPr lang="en-US"/>
          </a:p>
        </p:txBody>
      </p:sp>
      <p:sp>
        <p:nvSpPr>
          <p:cNvPr id="17" name="Title 16"/>
          <p:cNvSpPr>
            <a:spLocks noGrp="1"/>
          </p:cNvSpPr>
          <p:nvPr>
            <p:ph type="title"/>
          </p:nvPr>
        </p:nvSpPr>
        <p:spPr>
          <a:xfrm>
            <a:off x="381000" y="4993760"/>
            <a:ext cx="5867400" cy="522288"/>
          </a:xfrm>
        </p:spPr>
        <p:txBody>
          <a:bodyPr anchor="ctr"/>
          <a:lstStyle>
            <a:lvl1pPr algn="l">
              <a:buNone/>
              <a:defRPr sz="2000" b="1"/>
            </a:lvl1pPr>
          </a:lstStyle>
          <a:p>
            <a:r>
              <a:rPr kumimoji="0" lang="en-US" smtClean="0"/>
              <a:t>Click to edit Master title style</a:t>
            </a:r>
            <a:endParaRPr kumimoji="0" lang="en-US"/>
          </a:p>
        </p:txBody>
      </p:sp>
      <p:sp>
        <p:nvSpPr>
          <p:cNvPr id="26" name="Text Placeholder 25"/>
          <p:cNvSpPr>
            <a:spLocks noGrp="1"/>
          </p:cNvSpPr>
          <p:nvPr>
            <p:ph type="body" sz="half" idx="2"/>
          </p:nvPr>
        </p:nvSpPr>
        <p:spPr>
          <a:xfrm>
            <a:off x="381000" y="5533218"/>
            <a:ext cx="5867400" cy="768350"/>
          </a:xfrm>
        </p:spPr>
        <p:txBody>
          <a:bodyPr lIns="109728" tIns="0"/>
          <a:lstStyle>
            <a:lvl1pPr marL="0" indent="0">
              <a:buNone/>
              <a:defRPr sz="14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Tree>
  </p:cSld>
  <p:clrMapOvr>
    <a:masterClrMapping/>
  </p:clrMapOvr>
  <p:transition spd="slow">
    <p:cover dir="u"/>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8" name="Text Placeholder 7"/>
          <p:cNvSpPr>
            <a:spLocks noGrp="1"/>
          </p:cNvSpPr>
          <p:nvPr>
            <p:ph type="body" idx="1"/>
          </p:nvPr>
        </p:nvSpPr>
        <p:spPr>
          <a:xfrm>
            <a:off x="304800" y="1554162"/>
            <a:ext cx="8686800" cy="4525963"/>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1" name="Date Placeholder 10"/>
          <p:cNvSpPr>
            <a:spLocks noGrp="1"/>
          </p:cNvSpPr>
          <p:nvPr>
            <p:ph type="dt" sz="half" idx="2"/>
          </p:nvPr>
        </p:nvSpPr>
        <p:spPr>
          <a:xfrm>
            <a:off x="6477000" y="76200"/>
            <a:ext cx="2514600" cy="288925"/>
          </a:xfrm>
          <a:prstGeom prst="rect">
            <a:avLst/>
          </a:prstGeom>
        </p:spPr>
        <p:txBody>
          <a:bodyPr vert="horz"/>
          <a:lstStyle>
            <a:lvl1pPr algn="l" eaLnBrk="1" latinLnBrk="0" hangingPunct="1">
              <a:defRPr kumimoji="0" sz="1200">
                <a:solidFill>
                  <a:schemeClr val="accent1">
                    <a:shade val="75000"/>
                  </a:schemeClr>
                </a:solidFill>
              </a:defRPr>
            </a:lvl1pPr>
          </a:lstStyle>
          <a:p>
            <a:fld id="{166A5B98-3AFE-44C4-843E-7F6F517D18C4}" type="datetimeFigureOut">
              <a:rPr lang="en-US" smtClean="0"/>
              <a:pPr/>
              <a:t>10/12/2015</a:t>
            </a:fld>
            <a:endParaRPr lang="en-US"/>
          </a:p>
        </p:txBody>
      </p:sp>
      <p:sp>
        <p:nvSpPr>
          <p:cNvPr id="28" name="Footer Placeholder 27"/>
          <p:cNvSpPr>
            <a:spLocks noGrp="1"/>
          </p:cNvSpPr>
          <p:nvPr>
            <p:ph type="ftr" sz="quarter" idx="3"/>
          </p:nvPr>
        </p:nvSpPr>
        <p:spPr>
          <a:xfrm>
            <a:off x="3124200" y="76200"/>
            <a:ext cx="3352800" cy="288925"/>
          </a:xfrm>
          <a:prstGeom prst="rect">
            <a:avLst/>
          </a:prstGeom>
        </p:spPr>
        <p:txBody>
          <a:bodyPr vert="horz"/>
          <a:lstStyle>
            <a:lvl1pPr algn="r" eaLnBrk="1" latinLnBrk="0" hangingPunct="1">
              <a:defRPr kumimoji="0" sz="1200">
                <a:solidFill>
                  <a:schemeClr val="accent1">
                    <a:shade val="75000"/>
                  </a:schemeClr>
                </a:solidFill>
              </a:defRPr>
            </a:lvl1pPr>
          </a:lstStyle>
          <a:p>
            <a:endParaRPr lang="en-US"/>
          </a:p>
        </p:txBody>
      </p:sp>
      <p:sp>
        <p:nvSpPr>
          <p:cNvPr id="5" name="Slide Number Placeholder 4"/>
          <p:cNvSpPr>
            <a:spLocks noGrp="1"/>
          </p:cNvSpPr>
          <p:nvPr>
            <p:ph type="sldNum" sz="quarter" idx="4"/>
          </p:nvPr>
        </p:nvSpPr>
        <p:spPr>
          <a:xfrm>
            <a:off x="8229600" y="6477000"/>
            <a:ext cx="762000" cy="244475"/>
          </a:xfrm>
          <a:prstGeom prst="rect">
            <a:avLst/>
          </a:prstGeom>
        </p:spPr>
        <p:txBody>
          <a:bodyPr vert="horz"/>
          <a:lstStyle>
            <a:lvl1pPr algn="r" eaLnBrk="1" latinLnBrk="0" hangingPunct="1">
              <a:defRPr kumimoji="0" sz="1200">
                <a:solidFill>
                  <a:schemeClr val="accent1">
                    <a:shade val="75000"/>
                  </a:schemeClr>
                </a:solidFill>
              </a:defRPr>
            </a:lvl1pPr>
          </a:lstStyle>
          <a:p>
            <a:fld id="{94F2F5C2-FF6E-4E68-A3FF-D6B021E953CA}" type="slidenum">
              <a:rPr lang="en-US" smtClean="0"/>
              <a:pPr/>
              <a:t>‹#›</a:t>
            </a:fld>
            <a:endParaRPr lang="en-US"/>
          </a:p>
        </p:txBody>
      </p:sp>
      <p:sp>
        <p:nvSpPr>
          <p:cNvPr id="10" name="Title Placeholder 9"/>
          <p:cNvSpPr>
            <a:spLocks noGrp="1"/>
          </p:cNvSpPr>
          <p:nvPr>
            <p:ph type="title"/>
          </p:nvPr>
        </p:nvSpPr>
        <p:spPr>
          <a:xfrm>
            <a:off x="304800" y="457200"/>
            <a:ext cx="8686800" cy="838200"/>
          </a:xfrm>
          <a:prstGeom prst="rect">
            <a:avLst/>
          </a:prstGeom>
        </p:spPr>
        <p:txBody>
          <a:bodyPr vert="horz" anchor="ctr">
            <a:normAutofit/>
          </a:bodyPr>
          <a:lstStyle/>
          <a:p>
            <a:r>
              <a:rPr kumimoji="0" lang="en-US" smtClean="0"/>
              <a:t>Click to edit Master title style</a:t>
            </a:r>
            <a:endParaRPr kumimoji="0" lang="en-US"/>
          </a:p>
        </p:txBody>
      </p:sp>
      <p:sp>
        <p:nvSpPr>
          <p:cNvPr id="9" name="Straight Connector 8"/>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Straight Connector 11"/>
          <p:cNvSpPr>
            <a:spLocks noChangeShapeType="1"/>
          </p:cNvSpPr>
          <p:nvPr/>
        </p:nvSpPr>
        <p:spPr bwMode="auto">
          <a:xfrm>
            <a:off x="514350" y="1057986"/>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spd="slow">
    <p:cover dir="u"/>
  </p:transition>
  <p:timing>
    <p:tnLst>
      <p:par>
        <p:cTn id="1" dur="indefinite" restart="never" nodeType="tmRoot"/>
      </p:par>
    </p:tnLst>
  </p:timing>
  <p:txStyles>
    <p:titleStyle>
      <a:lvl1pPr algn="l" rtl="0"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p:titleStyle>
    <p:bodyStyle>
      <a:lvl1pPr marL="342900" indent="-342900" algn="l" rtl="0" eaLnBrk="1" latinLnBrk="0" hangingPunct="1">
        <a:spcBef>
          <a:spcPct val="20000"/>
        </a:spcBef>
        <a:buClr>
          <a:schemeClr val="accent1"/>
        </a:buClr>
        <a:buSzPct val="70000"/>
        <a:buFont typeface="Wingdings 2"/>
        <a:buChar char=""/>
        <a:defRPr kumimoji="0" sz="3200" kern="1200">
          <a:solidFill>
            <a:schemeClr val="tx2"/>
          </a:solidFill>
          <a:latin typeface="+mn-lt"/>
          <a:ea typeface="+mn-ea"/>
          <a:cs typeface="+mn-cs"/>
        </a:defRPr>
      </a:lvl1pPr>
      <a:lvl2pPr marL="742950" indent="-285750" algn="l" rtl="0" eaLnBrk="1" latinLnBrk="0" hangingPunct="1">
        <a:spcBef>
          <a:spcPct val="20000"/>
        </a:spcBef>
        <a:buClr>
          <a:schemeClr val="accent1"/>
        </a:buClr>
        <a:buSzPct val="70000"/>
        <a:buFont typeface="Wingdings 2"/>
        <a:buChar char=""/>
        <a:defRPr kumimoji="0" sz="2800" kern="1200">
          <a:solidFill>
            <a:schemeClr val="tx2"/>
          </a:solidFill>
          <a:latin typeface="+mn-lt"/>
          <a:ea typeface="+mn-ea"/>
          <a:cs typeface="+mn-cs"/>
        </a:defRPr>
      </a:lvl2pPr>
      <a:lvl3pPr marL="1143000" indent="-228600" algn="l" rtl="0" eaLnBrk="1" latinLnBrk="0" hangingPunct="1">
        <a:spcBef>
          <a:spcPct val="20000"/>
        </a:spcBef>
        <a:buClr>
          <a:schemeClr val="accent1"/>
        </a:buClr>
        <a:buSzPct val="70000"/>
        <a:buFont typeface="Wingdings 2"/>
        <a:buChar char=""/>
        <a:defRPr kumimoji="0" sz="2400" kern="1200">
          <a:solidFill>
            <a:schemeClr val="tx2"/>
          </a:solidFill>
          <a:latin typeface="+mn-lt"/>
          <a:ea typeface="+mn-ea"/>
          <a:cs typeface="+mn-cs"/>
        </a:defRPr>
      </a:lvl3pPr>
      <a:lvl4pPr marL="1600200" indent="-228600" algn="l" rtl="0" eaLnBrk="1" latinLnBrk="0" hangingPunct="1">
        <a:spcBef>
          <a:spcPct val="20000"/>
        </a:spcBef>
        <a:buClr>
          <a:schemeClr val="accent1"/>
        </a:buClr>
        <a:buSzPct val="70000"/>
        <a:buFont typeface="Wingdings 2"/>
        <a:buChar char=""/>
        <a:defRPr kumimoji="0" sz="2000" kern="1200">
          <a:solidFill>
            <a:schemeClr val="tx2"/>
          </a:solidFill>
          <a:latin typeface="+mn-lt"/>
          <a:ea typeface="+mn-ea"/>
          <a:cs typeface="+mn-cs"/>
        </a:defRPr>
      </a:lvl4pPr>
      <a:lvl5pPr marL="20574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4.gif"/><Relationship Id="rId2" Type="http://schemas.openxmlformats.org/officeDocument/2006/relationships/image" Target="../media/image13.gif"/><Relationship Id="rId1" Type="http://schemas.openxmlformats.org/officeDocument/2006/relationships/slideLayout" Target="../slideLayouts/slideLayout2.xml"/><Relationship Id="rId4" Type="http://schemas.openxmlformats.org/officeDocument/2006/relationships/image" Target="../media/image15.gif"/></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E:\IMAGE\10.jpg"/>
          <p:cNvPicPr>
            <a:picLocks noChangeAspect="1" noChangeArrowheads="1"/>
          </p:cNvPicPr>
          <p:nvPr/>
        </p:nvPicPr>
        <p:blipFill>
          <a:blip r:embed="rId2" cstate="print"/>
          <a:srcRect t="10000"/>
          <a:stretch>
            <a:fillRect/>
          </a:stretch>
        </p:blipFill>
        <p:spPr bwMode="auto">
          <a:xfrm>
            <a:off x="0" y="0"/>
            <a:ext cx="9144000" cy="6172200"/>
          </a:xfrm>
          <a:prstGeom prst="rect">
            <a:avLst/>
          </a:prstGeom>
          <a:noFill/>
        </p:spPr>
      </p:pic>
      <p:sp>
        <p:nvSpPr>
          <p:cNvPr id="6" name="Rectangle 5"/>
          <p:cNvSpPr/>
          <p:nvPr/>
        </p:nvSpPr>
        <p:spPr>
          <a:xfrm>
            <a:off x="0" y="4648200"/>
            <a:ext cx="9144000" cy="220980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304800" y="6248400"/>
            <a:ext cx="8534400" cy="457200"/>
          </a:xfrm>
        </p:spPr>
        <p:txBody>
          <a:bodyPr>
            <a:normAutofit/>
          </a:bodyPr>
          <a:lstStyle/>
          <a:p>
            <a:pPr algn="ctr"/>
            <a:r>
              <a:rPr lang="en-US" sz="1500" b="1" cap="none" dirty="0">
                <a:solidFill>
                  <a:schemeClr val="tx1"/>
                </a:solidFill>
                <a:effectLst/>
                <a:latin typeface="Arial" pitchFamily="34" charset="0"/>
                <a:cs typeface="Arial" pitchFamily="34" charset="0"/>
              </a:rPr>
              <a:t>CATECHETICAL TEXTBOOK SERIES OF THE SYRO - MALABAR CHURCH</a:t>
            </a:r>
          </a:p>
        </p:txBody>
      </p:sp>
      <p:sp>
        <p:nvSpPr>
          <p:cNvPr id="7" name="Title 1"/>
          <p:cNvSpPr txBox="1">
            <a:spLocks/>
          </p:cNvSpPr>
          <p:nvPr/>
        </p:nvSpPr>
        <p:spPr>
          <a:xfrm rot="16200000">
            <a:off x="-1752601" y="1981200"/>
            <a:ext cx="4572000" cy="609600"/>
          </a:xfrm>
          <a:prstGeom prst="rect">
            <a:avLst/>
          </a:prstGeom>
        </p:spPr>
        <p:txBody>
          <a:bodyPr vert="horz" anchor="t">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2000" b="1" i="0" u="none" strike="noStrike" kern="1200" normalizeH="0" baseline="0" noProof="0" dirty="0">
                <a:solidFill>
                  <a:srgbClr val="FFFF00"/>
                </a:solidFill>
                <a:uLnTx/>
                <a:uFillTx/>
                <a:latin typeface="Arial" pitchFamily="34" charset="0"/>
                <a:ea typeface="+mj-ea"/>
                <a:cs typeface="Arial" pitchFamily="34" charset="0"/>
              </a:rPr>
              <a:t>ON THE PATH OF SALVATION - 7</a:t>
            </a:r>
          </a:p>
        </p:txBody>
      </p:sp>
      <p:sp>
        <p:nvSpPr>
          <p:cNvPr id="8" name="Title 1"/>
          <p:cNvSpPr txBox="1">
            <a:spLocks/>
          </p:cNvSpPr>
          <p:nvPr/>
        </p:nvSpPr>
        <p:spPr>
          <a:xfrm>
            <a:off x="1676400" y="4800600"/>
            <a:ext cx="5791200" cy="1828800"/>
          </a:xfrm>
          <a:prstGeom prst="rect">
            <a:avLst/>
          </a:prstGeom>
        </p:spPr>
        <p:txBody>
          <a:bodyPr vert="horz" anchor="t">
            <a:normAutofit fontScale="975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n-US" sz="4500" b="1" dirty="0">
                <a:ln w="28575">
                  <a:solidFill>
                    <a:schemeClr val="bg1"/>
                  </a:solidFill>
                </a:ln>
                <a:solidFill>
                  <a:srgbClr val="FF0000"/>
                </a:solidFill>
                <a:latin typeface="Cooper Std Black" pitchFamily="18" charset="0"/>
                <a:ea typeface="+mj-ea"/>
                <a:cs typeface="Times New Roman" pitchFamily="18" charset="0"/>
              </a:rPr>
              <a:t>TEACHINGS OF JESUS</a:t>
            </a:r>
            <a:endParaRPr kumimoji="0" lang="en-US" sz="4500" b="1" i="0" u="none" strike="noStrike" kern="1200" cap="none" spc="0" normalizeH="0" baseline="0" noProof="0" dirty="0">
              <a:ln w="28575">
                <a:solidFill>
                  <a:schemeClr val="bg1"/>
                </a:solidFill>
              </a:ln>
              <a:solidFill>
                <a:srgbClr val="FF0000"/>
              </a:solidFill>
              <a:effectLst/>
              <a:uLnTx/>
              <a:uFillTx/>
              <a:latin typeface="Cooper Std Black" pitchFamily="18" charset="0"/>
              <a:ea typeface="+mj-ea"/>
              <a:cs typeface="Arial" pitchFamily="34" charset="0"/>
            </a:endParaRPr>
          </a:p>
        </p:txBody>
      </p:sp>
      <p:sp>
        <p:nvSpPr>
          <p:cNvPr id="9" name="Chord 8"/>
          <p:cNvSpPr/>
          <p:nvPr/>
        </p:nvSpPr>
        <p:spPr>
          <a:xfrm rot="1474083">
            <a:off x="8018000" y="5345893"/>
            <a:ext cx="1765689" cy="1199332"/>
          </a:xfrm>
          <a:prstGeom prst="chord">
            <a:avLst>
              <a:gd name="adj1" fmla="val 2689439"/>
              <a:gd name="adj2" fmla="val 16159279"/>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extBox 9"/>
          <p:cNvSpPr txBox="1"/>
          <p:nvPr/>
        </p:nvSpPr>
        <p:spPr>
          <a:xfrm>
            <a:off x="8382000" y="5334000"/>
            <a:ext cx="685800" cy="861774"/>
          </a:xfrm>
          <a:prstGeom prst="rect">
            <a:avLst/>
          </a:prstGeom>
          <a:noFill/>
        </p:spPr>
        <p:txBody>
          <a:bodyPr wrap="square" rtlCol="0">
            <a:spAutoFit/>
          </a:bodyPr>
          <a:lstStyle/>
          <a:p>
            <a:r>
              <a:rPr lang="en-US" sz="5000" b="1" dirty="0">
                <a:latin typeface="Cooper Std Black" pitchFamily="18" charset="0"/>
              </a:rPr>
              <a:t>7</a:t>
            </a:r>
          </a:p>
        </p:txBody>
      </p:sp>
    </p:spTree>
  </p:cSld>
  <p:clrMapOvr>
    <a:masterClrMapping/>
  </p:clrMapOvr>
  <p:transition spd="slow">
    <p:cover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0" fill="hold"/>
                                        <p:tgtEl>
                                          <p:spTgt spid="8"/>
                                        </p:tgtEl>
                                        <p:attrNameLst>
                                          <p:attrName>ppt_w</p:attrName>
                                        </p:attrNameLst>
                                      </p:cBhvr>
                                      <p:tavLst>
                                        <p:tav tm="0">
                                          <p:val>
                                            <p:fltVal val="0"/>
                                          </p:val>
                                        </p:tav>
                                        <p:tav tm="100000">
                                          <p:val>
                                            <p:strVal val="#ppt_w"/>
                                          </p:val>
                                        </p:tav>
                                      </p:tavLst>
                                    </p:anim>
                                    <p:anim calcmode="lin" valueType="num">
                                      <p:cBhvr>
                                        <p:cTn id="8" dur="5000" fill="hold"/>
                                        <p:tgtEl>
                                          <p:spTgt spid="8"/>
                                        </p:tgtEl>
                                        <p:attrNameLst>
                                          <p:attrName>ppt_h</p:attrName>
                                        </p:attrNameLst>
                                      </p:cBhvr>
                                      <p:tavLst>
                                        <p:tav tm="0">
                                          <p:val>
                                            <p:fltVal val="0"/>
                                          </p:val>
                                        </p:tav>
                                        <p:tav tm="100000">
                                          <p:val>
                                            <p:strVal val="#ppt_h"/>
                                          </p:val>
                                        </p:tav>
                                      </p:tavLst>
                                    </p:anim>
                                  </p:childTnLst>
                                </p:cTn>
                              </p:par>
                            </p:childTnLst>
                          </p:cTn>
                        </p:par>
                        <p:par>
                          <p:cTn id="9" fill="hold">
                            <p:stCondLst>
                              <p:cond delay="5000"/>
                            </p:stCondLst>
                            <p:childTnLst>
                              <p:par>
                                <p:cTn id="10" presetID="23" presetClass="entr" presetSubtype="16"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p:cTn id="12" dur="2000" fill="hold"/>
                                        <p:tgtEl>
                                          <p:spTgt spid="10"/>
                                        </p:tgtEl>
                                        <p:attrNameLst>
                                          <p:attrName>ppt_w</p:attrName>
                                        </p:attrNameLst>
                                      </p:cBhvr>
                                      <p:tavLst>
                                        <p:tav tm="0">
                                          <p:val>
                                            <p:fltVal val="0"/>
                                          </p:val>
                                        </p:tav>
                                        <p:tav tm="100000">
                                          <p:val>
                                            <p:strVal val="#ppt_w"/>
                                          </p:val>
                                        </p:tav>
                                      </p:tavLst>
                                    </p:anim>
                                    <p:anim calcmode="lin" valueType="num">
                                      <p:cBhvr>
                                        <p:cTn id="13" dur="2000" fill="hold"/>
                                        <p:tgtEl>
                                          <p:spTgt spid="10"/>
                                        </p:tgtEl>
                                        <p:attrNameLst>
                                          <p:attrName>ppt_h</p:attrName>
                                        </p:attrNameLst>
                                      </p:cBhvr>
                                      <p:tavLst>
                                        <p:tav tm="0">
                                          <p:val>
                                            <p:fltVal val="0"/>
                                          </p:val>
                                        </p:tav>
                                        <p:tav tm="100000">
                                          <p:val>
                                            <p:strVal val="#ppt_h"/>
                                          </p:val>
                                        </p:tav>
                                      </p:tavLst>
                                    </p:anim>
                                  </p:childTnLst>
                                </p:cTn>
                              </p:par>
                            </p:childTnLst>
                          </p:cTn>
                        </p:par>
                        <p:par>
                          <p:cTn id="14" fill="hold">
                            <p:stCondLst>
                              <p:cond delay="7000"/>
                            </p:stCondLst>
                            <p:childTnLst>
                              <p:par>
                                <p:cTn id="15" presetID="23" presetClass="entr" presetSubtype="16" fill="hold" grpId="0" nodeType="after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p:cTn id="17" dur="2000" fill="hold"/>
                                        <p:tgtEl>
                                          <p:spTgt spid="2"/>
                                        </p:tgtEl>
                                        <p:attrNameLst>
                                          <p:attrName>ppt_w</p:attrName>
                                        </p:attrNameLst>
                                      </p:cBhvr>
                                      <p:tavLst>
                                        <p:tav tm="0">
                                          <p:val>
                                            <p:fltVal val="0"/>
                                          </p:val>
                                        </p:tav>
                                        <p:tav tm="100000">
                                          <p:val>
                                            <p:strVal val="#ppt_w"/>
                                          </p:val>
                                        </p:tav>
                                      </p:tavLst>
                                    </p:anim>
                                    <p:anim calcmode="lin" valueType="num">
                                      <p:cBhvr>
                                        <p:cTn id="18" dur="2000" fill="hold"/>
                                        <p:tgtEl>
                                          <p:spTgt spid="2"/>
                                        </p:tgtEl>
                                        <p:attrNameLst>
                                          <p:attrName>ppt_h</p:attrName>
                                        </p:attrNameLst>
                                      </p:cBhvr>
                                      <p:tavLst>
                                        <p:tav tm="0">
                                          <p:val>
                                            <p:fltVal val="0"/>
                                          </p:val>
                                        </p:tav>
                                        <p:tav tm="100000">
                                          <p:val>
                                            <p:strVal val="#ppt_h"/>
                                          </p:val>
                                        </p:tav>
                                      </p:tavLst>
                                    </p:anim>
                                  </p:childTnLst>
                                </p:cTn>
                              </p:par>
                            </p:childTnLst>
                          </p:cTn>
                        </p:par>
                        <p:par>
                          <p:cTn id="19" fill="hold">
                            <p:stCondLst>
                              <p:cond delay="9000"/>
                            </p:stCondLst>
                            <p:childTnLst>
                              <p:par>
                                <p:cTn id="20" presetID="23" presetClass="entr" presetSubtype="16"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p:cTn id="22" dur="2000" fill="hold"/>
                                        <p:tgtEl>
                                          <p:spTgt spid="7"/>
                                        </p:tgtEl>
                                        <p:attrNameLst>
                                          <p:attrName>ppt_w</p:attrName>
                                        </p:attrNameLst>
                                      </p:cBhvr>
                                      <p:tavLst>
                                        <p:tav tm="0">
                                          <p:val>
                                            <p:fltVal val="0"/>
                                          </p:val>
                                        </p:tav>
                                        <p:tav tm="100000">
                                          <p:val>
                                            <p:strVal val="#ppt_w"/>
                                          </p:val>
                                        </p:tav>
                                      </p:tavLst>
                                    </p:anim>
                                    <p:anim calcmode="lin" valueType="num">
                                      <p:cBhvr>
                                        <p:cTn id="23" dur="2000" fill="hold"/>
                                        <p:tgtEl>
                                          <p:spTgt spid="7"/>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P spid="8" grpId="0"/>
      <p:bldP spid="10"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28600" y="2458283"/>
            <a:ext cx="8763000" cy="4247317"/>
          </a:xfrm>
          <a:prstGeom prst="rect">
            <a:avLst/>
          </a:prstGeom>
          <a:noFill/>
        </p:spPr>
        <p:txBody>
          <a:bodyPr wrap="square" rtlCol="0">
            <a:spAutoFit/>
          </a:bodyPr>
          <a:lstStyle/>
          <a:p>
            <a:pPr marL="514350" indent="-514350" algn="just"/>
            <a:r>
              <a:rPr lang="en-US" sz="2700" dirty="0">
                <a:solidFill>
                  <a:srgbClr val="00B0F0"/>
                </a:solidFill>
                <a:latin typeface="Arial Narrow" pitchFamily="34" charset="0"/>
                <a:ea typeface="Tahoma" pitchFamily="34" charset="0"/>
                <a:cs typeface="Times New Roman" pitchFamily="18" charset="0"/>
              </a:rPr>
              <a:t>4.	</a:t>
            </a:r>
            <a:r>
              <a:rPr lang="en-US" sz="2700" b="1" dirty="0">
                <a:solidFill>
                  <a:srgbClr val="00B0F0"/>
                </a:solidFill>
                <a:latin typeface="Arial Narrow" pitchFamily="34" charset="0"/>
                <a:ea typeface="Tahoma" pitchFamily="34" charset="0"/>
                <a:cs typeface="Times New Roman" pitchFamily="18" charset="0"/>
              </a:rPr>
              <a:t>Do not celebrate marriage on forbidden days or marry certain persons whom the Church has forbidden.</a:t>
            </a:r>
          </a:p>
          <a:p>
            <a:pPr algn="just"/>
            <a:r>
              <a:rPr lang="en-US" sz="2700" dirty="0">
                <a:latin typeface="Arial Narrow" pitchFamily="34" charset="0"/>
                <a:ea typeface="Tahoma" pitchFamily="34" charset="0"/>
                <a:cs typeface="Times New Roman" pitchFamily="18" charset="0"/>
              </a:rPr>
              <a:t>	Advent and Lenten seasons are days of sacrifice. It is not an occasion for celebrations. Hence the Church does not allow the celebration of marriage or other celebrations during those days. Similarly, the Church insists that its members marry and get married only to a person who obeys the commandments of the Church. The members of the Church have no permission to marry or get married to such forbidden persons. This is the essence of this commandment.</a:t>
            </a:r>
          </a:p>
        </p:txBody>
      </p:sp>
      <p:pic>
        <p:nvPicPr>
          <p:cNvPr id="7170" name="Picture 2" descr="I:\CLASS 7\LESSON 13\IMAGE\8.jpg"/>
          <p:cNvPicPr>
            <a:picLocks noChangeAspect="1" noChangeArrowheads="1"/>
          </p:cNvPicPr>
          <p:nvPr/>
        </p:nvPicPr>
        <p:blipFill>
          <a:blip r:embed="rId3" cstate="print"/>
          <a:srcRect/>
          <a:stretch>
            <a:fillRect/>
          </a:stretch>
        </p:blipFill>
        <p:spPr bwMode="auto">
          <a:xfrm>
            <a:off x="2362200" y="0"/>
            <a:ext cx="4334933" cy="2438400"/>
          </a:xfrm>
          <a:prstGeom prst="rect">
            <a:avLst/>
          </a:prstGeom>
          <a:noFill/>
        </p:spPr>
      </p:pic>
    </p:spTree>
  </p:cSld>
  <p:clrMapOvr>
    <a:masterClrMapping/>
  </p:clrMapOvr>
  <p:transition spd="slow">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500" fill="hold"/>
                                        <p:tgtEl>
                                          <p:spTgt spid="4">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4">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anim calcmode="lin" valueType="num">
                                      <p:cBhvr>
                                        <p:cTn id="13" dur="500" fill="hold"/>
                                        <p:tgtEl>
                                          <p:spTgt spid="4">
                                            <p:txEl>
                                              <p:pRg st="1" end="1"/>
                                            </p:txEl>
                                          </p:spTgt>
                                        </p:tgtEl>
                                        <p:attrNameLst>
                                          <p:attrName>ppt_w</p:attrName>
                                        </p:attrNameLst>
                                      </p:cBhvr>
                                      <p:tavLst>
                                        <p:tav tm="0">
                                          <p:val>
                                            <p:fltVal val="0"/>
                                          </p:val>
                                        </p:tav>
                                        <p:tav tm="100000">
                                          <p:val>
                                            <p:strVal val="#ppt_w"/>
                                          </p:val>
                                        </p:tav>
                                      </p:tavLst>
                                    </p:anim>
                                    <p:anim calcmode="lin" valueType="num">
                                      <p:cBhvr>
                                        <p:cTn id="14" dur="500" fill="hold"/>
                                        <p:tgtEl>
                                          <p:spTgt spid="4">
                                            <p:txEl>
                                              <p:pRg st="1" end="1"/>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28600" y="1627287"/>
            <a:ext cx="8763000" cy="5078313"/>
          </a:xfrm>
          <a:prstGeom prst="rect">
            <a:avLst/>
          </a:prstGeom>
          <a:noFill/>
        </p:spPr>
        <p:txBody>
          <a:bodyPr wrap="square" rtlCol="0">
            <a:spAutoFit/>
          </a:bodyPr>
          <a:lstStyle/>
          <a:p>
            <a:pPr marL="514350" indent="-514350" algn="just"/>
            <a:r>
              <a:rPr lang="en-US" sz="2700" dirty="0">
                <a:solidFill>
                  <a:srgbClr val="00B0F0"/>
                </a:solidFill>
                <a:latin typeface="Arial Narrow" pitchFamily="34" charset="0"/>
                <a:ea typeface="Tahoma" pitchFamily="34" charset="0"/>
                <a:cs typeface="Times New Roman" pitchFamily="18" charset="0"/>
              </a:rPr>
              <a:t>5.	</a:t>
            </a:r>
            <a:r>
              <a:rPr lang="en-US" sz="2700" b="1" dirty="0">
                <a:solidFill>
                  <a:srgbClr val="00B0F0"/>
                </a:solidFill>
                <a:latin typeface="Arial Narrow" pitchFamily="34" charset="0"/>
                <a:ea typeface="Tahoma" pitchFamily="34" charset="0"/>
                <a:cs typeface="Times New Roman" pitchFamily="18" charset="0"/>
              </a:rPr>
              <a:t>Give the share and contributions fixed by the Bishops for subsistence of the Churches and priests.</a:t>
            </a:r>
          </a:p>
          <a:p>
            <a:pPr algn="just"/>
            <a:r>
              <a:rPr lang="en-US" sz="2700" dirty="0">
                <a:latin typeface="Arial Narrow" pitchFamily="34" charset="0"/>
                <a:ea typeface="Tahoma" pitchFamily="34" charset="0"/>
                <a:cs typeface="Times New Roman" pitchFamily="18" charset="0"/>
              </a:rPr>
              <a:t>	This commandment reminds us that it is the duty of the church community to protect the church and the poor and provide the necessary help to the subsistence of priests. The church is a place for the people of the God to come together for the worship of God, especially the Holy Mass. It is the duty of the people of God to construct the Church, the place for the worship of God They should also provide for various needs of the church. The church is also a centre for the growth and welfare of the parish community. Hence, the faithful have the obligation to give the necessary financial help to the church.</a:t>
            </a:r>
          </a:p>
        </p:txBody>
      </p:sp>
      <p:pic>
        <p:nvPicPr>
          <p:cNvPr id="8194" name="Picture 2" descr="I:\CLASS 7\LESSON 13\IMAGE\9.jpg"/>
          <p:cNvPicPr>
            <a:picLocks noChangeAspect="1" noChangeArrowheads="1"/>
          </p:cNvPicPr>
          <p:nvPr/>
        </p:nvPicPr>
        <p:blipFill>
          <a:blip r:embed="rId3" cstate="print"/>
          <a:srcRect/>
          <a:stretch>
            <a:fillRect/>
          </a:stretch>
        </p:blipFill>
        <p:spPr bwMode="auto">
          <a:xfrm>
            <a:off x="3124200" y="0"/>
            <a:ext cx="2844800" cy="1600200"/>
          </a:xfrm>
          <a:prstGeom prst="rect">
            <a:avLst/>
          </a:prstGeom>
          <a:noFill/>
        </p:spPr>
      </p:pic>
    </p:spTree>
  </p:cSld>
  <p:clrMapOvr>
    <a:masterClrMapping/>
  </p:clrMapOvr>
  <p:transition spd="slow">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500" fill="hold"/>
                                        <p:tgtEl>
                                          <p:spTgt spid="4">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4">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anim calcmode="lin" valueType="num">
                                      <p:cBhvr>
                                        <p:cTn id="13" dur="500" fill="hold"/>
                                        <p:tgtEl>
                                          <p:spTgt spid="4">
                                            <p:txEl>
                                              <p:pRg st="1" end="1"/>
                                            </p:txEl>
                                          </p:spTgt>
                                        </p:tgtEl>
                                        <p:attrNameLst>
                                          <p:attrName>ppt_w</p:attrName>
                                        </p:attrNameLst>
                                      </p:cBhvr>
                                      <p:tavLst>
                                        <p:tav tm="0">
                                          <p:val>
                                            <p:fltVal val="0"/>
                                          </p:val>
                                        </p:tav>
                                        <p:tav tm="100000">
                                          <p:val>
                                            <p:strVal val="#ppt_w"/>
                                          </p:val>
                                        </p:tav>
                                      </p:tavLst>
                                    </p:anim>
                                    <p:anim calcmode="lin" valueType="num">
                                      <p:cBhvr>
                                        <p:cTn id="14" dur="500" fill="hold"/>
                                        <p:tgtEl>
                                          <p:spTgt spid="4">
                                            <p:txEl>
                                              <p:pRg st="1" end="1"/>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Box 3"/>
          <p:cNvSpPr txBox="1"/>
          <p:nvPr/>
        </p:nvSpPr>
        <p:spPr>
          <a:xfrm>
            <a:off x="228600" y="305336"/>
            <a:ext cx="8763000" cy="6247864"/>
          </a:xfrm>
          <a:prstGeom prst="rect">
            <a:avLst/>
          </a:prstGeom>
          <a:noFill/>
        </p:spPr>
        <p:txBody>
          <a:bodyPr wrap="square" rtlCol="0">
            <a:spAutoFit/>
          </a:bodyPr>
          <a:lstStyle/>
          <a:p>
            <a:pPr algn="just"/>
            <a:r>
              <a:rPr lang="en-US" sz="2500" dirty="0">
                <a:latin typeface="Arial Narrow" pitchFamily="34" charset="0"/>
                <a:ea typeface="Tahoma" pitchFamily="34" charset="0"/>
                <a:cs typeface="Times New Roman" pitchFamily="18" charset="0"/>
              </a:rPr>
              <a:t>	Priests are serving the people of God. These are also other persons connected with the service of the church. The parishioners have the duty to provide for them also. Hence, the bishops fix the amount to be given to the church, the servants of the church and the poor on different occasions. That is called 1/10. The members of the church have the duty to give it at the right time.</a:t>
            </a:r>
          </a:p>
          <a:p>
            <a:pPr algn="just"/>
            <a:r>
              <a:rPr lang="en-US" sz="2500" dirty="0">
                <a:latin typeface="Arial Narrow" pitchFamily="34" charset="0"/>
                <a:ea typeface="Tahoma" pitchFamily="34" charset="0"/>
                <a:cs typeface="Times New Roman" pitchFamily="18" charset="0"/>
              </a:rPr>
              <a:t>	</a:t>
            </a:r>
            <a:r>
              <a:rPr lang="en-US" sz="2500" dirty="0">
                <a:solidFill>
                  <a:srgbClr val="FF00FF"/>
                </a:solidFill>
                <a:latin typeface="Arial Narrow" pitchFamily="34" charset="0"/>
                <a:ea typeface="Tahoma" pitchFamily="34" charset="0"/>
                <a:cs typeface="Times New Roman" pitchFamily="18" charset="0"/>
              </a:rPr>
              <a:t>The commandments of the church are not as unchangeable as the commandments of God. Based on place, time and </a:t>
            </a:r>
            <a:r>
              <a:rPr lang="en-US" sz="2500" dirty="0" err="1">
                <a:solidFill>
                  <a:srgbClr val="FF00FF"/>
                </a:solidFill>
                <a:latin typeface="Arial Narrow" pitchFamily="34" charset="0"/>
                <a:ea typeface="Tahoma" pitchFamily="34" charset="0"/>
                <a:cs typeface="Times New Roman" pitchFamily="18" charset="0"/>
              </a:rPr>
              <a:t>culturs</a:t>
            </a:r>
            <a:r>
              <a:rPr lang="en-US" sz="2500" dirty="0">
                <a:solidFill>
                  <a:srgbClr val="FF00FF"/>
                </a:solidFill>
                <a:latin typeface="Arial Narrow" pitchFamily="34" charset="0"/>
                <a:ea typeface="Tahoma" pitchFamily="34" charset="0"/>
                <a:cs typeface="Times New Roman" pitchFamily="18" charset="0"/>
              </a:rPr>
              <a:t>, concessions are given in this. Only the Pope and the bishops have the right to do so.</a:t>
            </a:r>
          </a:p>
          <a:p>
            <a:pPr algn="just"/>
            <a:r>
              <a:rPr lang="en-US" sz="2500" dirty="0">
                <a:latin typeface="Arial Narrow" pitchFamily="34" charset="0"/>
                <a:ea typeface="Tahoma" pitchFamily="34" charset="0"/>
                <a:cs typeface="Times New Roman" pitchFamily="18" charset="0"/>
              </a:rPr>
              <a:t>	The commandments of the church are meant more for the discipline and unity of the church rather than the spiritual growth of the members. We must receive them as good proposal/instructions that the mother church gives her children. When we obey them with docility and fidelity we become the children of God and sons and daughters of the church.</a:t>
            </a:r>
          </a:p>
        </p:txBody>
      </p:sp>
    </p:spTree>
  </p:cSld>
  <p:clrMapOvr>
    <a:masterClrMapping/>
  </p:clrMapOvr>
  <p:transition spd="slow">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500" fill="hold"/>
                                        <p:tgtEl>
                                          <p:spTgt spid="4">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4">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anim calcmode="lin" valueType="num">
                                      <p:cBhvr>
                                        <p:cTn id="13" dur="500" fill="hold"/>
                                        <p:tgtEl>
                                          <p:spTgt spid="4">
                                            <p:txEl>
                                              <p:pRg st="1" end="1"/>
                                            </p:txEl>
                                          </p:spTgt>
                                        </p:tgtEl>
                                        <p:attrNameLst>
                                          <p:attrName>ppt_w</p:attrName>
                                        </p:attrNameLst>
                                      </p:cBhvr>
                                      <p:tavLst>
                                        <p:tav tm="0">
                                          <p:val>
                                            <p:fltVal val="0"/>
                                          </p:val>
                                        </p:tav>
                                        <p:tav tm="100000">
                                          <p:val>
                                            <p:strVal val="#ppt_w"/>
                                          </p:val>
                                        </p:tav>
                                      </p:tavLst>
                                    </p:anim>
                                    <p:anim calcmode="lin" valueType="num">
                                      <p:cBhvr>
                                        <p:cTn id="14" dur="500" fill="hold"/>
                                        <p:tgtEl>
                                          <p:spTgt spid="4">
                                            <p:txEl>
                                              <p:pRg st="1" end="1"/>
                                            </p:txEl>
                                          </p:spTgt>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4">
                                            <p:txEl>
                                              <p:pRg st="2" end="2"/>
                                            </p:txEl>
                                          </p:spTgt>
                                        </p:tgtEl>
                                        <p:attrNameLst>
                                          <p:attrName>style.visibility</p:attrName>
                                        </p:attrNameLst>
                                      </p:cBhvr>
                                      <p:to>
                                        <p:strVal val="visible"/>
                                      </p:to>
                                    </p:set>
                                    <p:anim calcmode="lin" valueType="num">
                                      <p:cBhvr>
                                        <p:cTn id="19" dur="500" fill="hold"/>
                                        <p:tgtEl>
                                          <p:spTgt spid="4">
                                            <p:txEl>
                                              <p:pRg st="2" end="2"/>
                                            </p:txEl>
                                          </p:spTgt>
                                        </p:tgtEl>
                                        <p:attrNameLst>
                                          <p:attrName>ppt_w</p:attrName>
                                        </p:attrNameLst>
                                      </p:cBhvr>
                                      <p:tavLst>
                                        <p:tav tm="0">
                                          <p:val>
                                            <p:fltVal val="0"/>
                                          </p:val>
                                        </p:tav>
                                        <p:tav tm="100000">
                                          <p:val>
                                            <p:strVal val="#ppt_w"/>
                                          </p:val>
                                        </p:tav>
                                      </p:tavLst>
                                    </p:anim>
                                    <p:anim calcmode="lin" valueType="num">
                                      <p:cBhvr>
                                        <p:cTn id="20" dur="500" fill="hold"/>
                                        <p:tgtEl>
                                          <p:spTgt spid="4">
                                            <p:txEl>
                                              <p:pRg st="2" end="2"/>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10-Point Star 8"/>
          <p:cNvSpPr/>
          <p:nvPr/>
        </p:nvSpPr>
        <p:spPr>
          <a:xfrm>
            <a:off x="4114800" y="4800600"/>
            <a:ext cx="914400" cy="914400"/>
          </a:xfrm>
          <a:prstGeom prst="star10">
            <a:avLst>
              <a:gd name="adj" fmla="val 22280"/>
              <a:gd name="hf" fmla="val 105146"/>
            </a:avLst>
          </a:prstGeom>
          <a:solidFill>
            <a:srgbClr val="FFC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32-Point Star 7"/>
          <p:cNvSpPr/>
          <p:nvPr/>
        </p:nvSpPr>
        <p:spPr>
          <a:xfrm>
            <a:off x="1905000" y="762000"/>
            <a:ext cx="5334000" cy="1752600"/>
          </a:xfrm>
          <a:prstGeom prst="star32">
            <a:avLst>
              <a:gd name="adj" fmla="val 26823"/>
            </a:avLst>
          </a:prstGeom>
          <a:solidFill>
            <a:srgbClr val="FFC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Plaque 6"/>
          <p:cNvSpPr/>
          <p:nvPr/>
        </p:nvSpPr>
        <p:spPr>
          <a:xfrm>
            <a:off x="152400" y="1600200"/>
            <a:ext cx="8915400" cy="3657600"/>
          </a:xfrm>
          <a:prstGeom prst="plaque">
            <a:avLst>
              <a:gd name="adj" fmla="val 24895"/>
            </a:avLst>
          </a:prstGeom>
          <a:solidFill>
            <a:srgbClr val="FFC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304800" y="1828800"/>
            <a:ext cx="8534400" cy="3200400"/>
          </a:xfrm>
          <a:prstGeom prst="rect">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p:cNvSpPr>
            <a:spLocks noGrp="1"/>
          </p:cNvSpPr>
          <p:nvPr>
            <p:ph type="title"/>
          </p:nvPr>
        </p:nvSpPr>
        <p:spPr>
          <a:xfrm>
            <a:off x="914400" y="1981200"/>
            <a:ext cx="7315200" cy="838200"/>
          </a:xfrm>
        </p:spPr>
        <p:txBody>
          <a:bodyPr>
            <a:normAutofit/>
          </a:bodyPr>
          <a:lstStyle/>
          <a:p>
            <a:pPr algn="ctr"/>
            <a:r>
              <a:rPr lang="en-US" sz="3500" b="1" dirty="0">
                <a:solidFill>
                  <a:srgbClr val="00B0F0"/>
                </a:solidFill>
                <a:latin typeface="Cooper Std Black" pitchFamily="18" charset="0"/>
                <a:cs typeface="Times New Roman" pitchFamily="18" charset="0"/>
              </a:rPr>
              <a:t>Let us pray</a:t>
            </a:r>
          </a:p>
        </p:txBody>
      </p:sp>
      <p:sp>
        <p:nvSpPr>
          <p:cNvPr id="5" name="Content Placeholder 2"/>
          <p:cNvSpPr>
            <a:spLocks noGrp="1"/>
          </p:cNvSpPr>
          <p:nvPr>
            <p:ph idx="1"/>
          </p:nvPr>
        </p:nvSpPr>
        <p:spPr>
          <a:xfrm>
            <a:off x="457200" y="3048000"/>
            <a:ext cx="8229600" cy="1143000"/>
          </a:xfrm>
        </p:spPr>
        <p:txBody>
          <a:bodyPr>
            <a:noAutofit/>
          </a:bodyPr>
          <a:lstStyle/>
          <a:p>
            <a:pPr algn="ctr">
              <a:buNone/>
            </a:pPr>
            <a:r>
              <a:rPr lang="en-US" sz="3000" dirty="0">
                <a:solidFill>
                  <a:schemeClr val="tx1"/>
                </a:solidFill>
                <a:latin typeface="Arial Narrow" pitchFamily="34" charset="0"/>
                <a:cs typeface="Times New Roman" pitchFamily="18" charset="0"/>
              </a:rPr>
              <a:t>O God! Help us to understand the spirit of the leaves of the church meant for our good and live accordingly.</a:t>
            </a:r>
          </a:p>
        </p:txBody>
      </p:sp>
    </p:spTree>
  </p:cSld>
  <p:clrMapOvr>
    <a:masterClrMapping/>
  </p:clrMapOvr>
  <p:transition spd="slow">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32-Point Star 7"/>
          <p:cNvSpPr/>
          <p:nvPr/>
        </p:nvSpPr>
        <p:spPr>
          <a:xfrm>
            <a:off x="4114800" y="4419600"/>
            <a:ext cx="914400" cy="914400"/>
          </a:xfrm>
          <a:prstGeom prst="star32">
            <a:avLst/>
          </a:prstGeom>
          <a:solidFill>
            <a:srgbClr val="FFC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Plaque 6"/>
          <p:cNvSpPr/>
          <p:nvPr/>
        </p:nvSpPr>
        <p:spPr>
          <a:xfrm>
            <a:off x="0" y="2514600"/>
            <a:ext cx="9144000" cy="2362200"/>
          </a:xfrm>
          <a:prstGeom prst="plaque">
            <a:avLst>
              <a:gd name="adj" fmla="val 50000"/>
            </a:avLst>
          </a:prstGeom>
          <a:solidFill>
            <a:srgbClr val="FFC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p:cNvSpPr/>
          <p:nvPr/>
        </p:nvSpPr>
        <p:spPr>
          <a:xfrm>
            <a:off x="76200" y="2514600"/>
            <a:ext cx="8991600" cy="2362200"/>
          </a:xfrm>
          <a:prstGeom prst="ellipse">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p:cNvSpPr>
            <a:spLocks noGrp="1"/>
          </p:cNvSpPr>
          <p:nvPr>
            <p:ph type="title"/>
          </p:nvPr>
        </p:nvSpPr>
        <p:spPr>
          <a:xfrm>
            <a:off x="0" y="3200400"/>
            <a:ext cx="9144000" cy="838200"/>
          </a:xfrm>
        </p:spPr>
        <p:txBody>
          <a:bodyPr>
            <a:noAutofit/>
          </a:bodyPr>
          <a:lstStyle/>
          <a:p>
            <a:pPr algn="ctr"/>
            <a:r>
              <a:rPr lang="en-US" sz="3500" b="1" dirty="0">
                <a:solidFill>
                  <a:srgbClr val="006600"/>
                </a:solidFill>
                <a:latin typeface="Cooper Std Black" pitchFamily="18" charset="0"/>
                <a:cs typeface="Times New Roman" pitchFamily="18" charset="0"/>
              </a:rPr>
              <a:t>Let us read and narrate</a:t>
            </a:r>
          </a:p>
        </p:txBody>
      </p:sp>
      <p:sp>
        <p:nvSpPr>
          <p:cNvPr id="5" name="Content Placeholder 2"/>
          <p:cNvSpPr>
            <a:spLocks noGrp="1"/>
          </p:cNvSpPr>
          <p:nvPr>
            <p:ph idx="1"/>
          </p:nvPr>
        </p:nvSpPr>
        <p:spPr>
          <a:xfrm>
            <a:off x="228600" y="4038600"/>
            <a:ext cx="8686800" cy="533400"/>
          </a:xfrm>
        </p:spPr>
        <p:txBody>
          <a:bodyPr>
            <a:noAutofit/>
          </a:bodyPr>
          <a:lstStyle/>
          <a:p>
            <a:pPr algn="ctr">
              <a:buNone/>
            </a:pPr>
            <a:r>
              <a:rPr lang="en-US" sz="3000" dirty="0">
                <a:solidFill>
                  <a:schemeClr val="tx1"/>
                </a:solidFill>
                <a:latin typeface="Arial Narrow" pitchFamily="34" charset="0"/>
                <a:cs typeface="Times New Roman" pitchFamily="18" charset="0"/>
              </a:rPr>
              <a:t>Mt.16:13-20</a:t>
            </a:r>
          </a:p>
        </p:txBody>
      </p:sp>
    </p:spTree>
  </p:cSld>
  <p:clrMapOvr>
    <a:masterClrMapping/>
  </p:clrMapOvr>
  <p:transition spd="slow">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5">
                                            <p:txEl>
                                              <p:pRg st="0" end="0"/>
                                            </p:txEl>
                                          </p:spTgt>
                                        </p:tgtEl>
                                        <p:attrNameLst>
                                          <p:attrName>style.visibility</p:attrName>
                                        </p:attrNameLst>
                                      </p:cBhvr>
                                      <p:to>
                                        <p:strVal val="visible"/>
                                      </p:to>
                                    </p:set>
                                    <p:anim calcmode="lin" valueType="num">
                                      <p:cBhvr>
                                        <p:cTn id="13" dur="500" fill="hold"/>
                                        <p:tgtEl>
                                          <p:spTgt spid="5">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5">
                                            <p:txEl>
                                              <p:pRg st="0" end="0"/>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Plaque 5"/>
          <p:cNvSpPr/>
          <p:nvPr/>
        </p:nvSpPr>
        <p:spPr>
          <a:xfrm>
            <a:off x="76200" y="1371600"/>
            <a:ext cx="8991600" cy="4953000"/>
          </a:xfrm>
          <a:prstGeom prst="plaque">
            <a:avLst>
              <a:gd name="adj" fmla="val 22952"/>
            </a:avLst>
          </a:prstGeom>
          <a:solidFill>
            <a:srgbClr val="FFC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ed Rectangle 6"/>
          <p:cNvSpPr/>
          <p:nvPr/>
        </p:nvSpPr>
        <p:spPr>
          <a:xfrm>
            <a:off x="228600" y="1600200"/>
            <a:ext cx="8686800" cy="4495800"/>
          </a:xfrm>
          <a:prstGeom prst="roundRect">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p:cNvSpPr>
            <a:spLocks noGrp="1"/>
          </p:cNvSpPr>
          <p:nvPr>
            <p:ph type="title"/>
          </p:nvPr>
        </p:nvSpPr>
        <p:spPr>
          <a:xfrm>
            <a:off x="0" y="3048000"/>
            <a:ext cx="9144000" cy="838200"/>
          </a:xfrm>
        </p:spPr>
        <p:txBody>
          <a:bodyPr>
            <a:noAutofit/>
          </a:bodyPr>
          <a:lstStyle/>
          <a:p>
            <a:pPr algn="ctr"/>
            <a:r>
              <a:rPr lang="en-US" sz="3500" b="1" dirty="0">
                <a:solidFill>
                  <a:srgbClr val="FF00FF"/>
                </a:solidFill>
                <a:latin typeface="Cooper Std Black" pitchFamily="18" charset="0"/>
                <a:cs typeface="Times New Roman" pitchFamily="18" charset="0"/>
              </a:rPr>
              <a:t>WORD OF GOD FOR GUIDANCE</a:t>
            </a:r>
            <a:br>
              <a:rPr lang="en-US" sz="3500" b="1" dirty="0">
                <a:solidFill>
                  <a:srgbClr val="FF00FF"/>
                </a:solidFill>
                <a:latin typeface="Cooper Std Black" pitchFamily="18" charset="0"/>
                <a:cs typeface="Times New Roman" pitchFamily="18" charset="0"/>
              </a:rPr>
            </a:br>
            <a:endParaRPr lang="en-US" sz="3500" b="1" dirty="0">
              <a:solidFill>
                <a:srgbClr val="FF00FF"/>
              </a:solidFill>
              <a:latin typeface="Cooper Std Black" pitchFamily="18" charset="0"/>
              <a:cs typeface="Times New Roman" pitchFamily="18" charset="0"/>
            </a:endParaRPr>
          </a:p>
        </p:txBody>
      </p:sp>
      <p:sp>
        <p:nvSpPr>
          <p:cNvPr id="5" name="Content Placeholder 2"/>
          <p:cNvSpPr>
            <a:spLocks noGrp="1"/>
          </p:cNvSpPr>
          <p:nvPr>
            <p:ph idx="1"/>
          </p:nvPr>
        </p:nvSpPr>
        <p:spPr>
          <a:xfrm>
            <a:off x="685800" y="4038600"/>
            <a:ext cx="7696200" cy="914400"/>
          </a:xfrm>
        </p:spPr>
        <p:txBody>
          <a:bodyPr>
            <a:noAutofit/>
          </a:bodyPr>
          <a:lstStyle/>
          <a:p>
            <a:pPr algn="ctr">
              <a:buNone/>
            </a:pPr>
            <a:r>
              <a:rPr lang="en-US" sz="3000" dirty="0">
                <a:solidFill>
                  <a:schemeClr val="tx1"/>
                </a:solidFill>
                <a:latin typeface="Arial Narrow" pitchFamily="34" charset="0"/>
                <a:cs typeface="Times New Roman" pitchFamily="18" charset="0"/>
              </a:rPr>
              <a:t>“ Whatever you bind on earth will be bound in he </a:t>
            </a:r>
            <a:r>
              <a:rPr lang="en-US" sz="3000" dirty="0" err="1">
                <a:solidFill>
                  <a:schemeClr val="tx1"/>
                </a:solidFill>
                <a:latin typeface="Arial Narrow" pitchFamily="34" charset="0"/>
                <a:cs typeface="Times New Roman" pitchFamily="18" charset="0"/>
              </a:rPr>
              <a:t>aven</a:t>
            </a:r>
            <a:endParaRPr lang="en-US" sz="3000" dirty="0">
              <a:solidFill>
                <a:schemeClr val="tx1"/>
              </a:solidFill>
              <a:latin typeface="Arial Narrow" pitchFamily="34" charset="0"/>
              <a:cs typeface="Times New Roman" pitchFamily="18" charset="0"/>
            </a:endParaRPr>
          </a:p>
          <a:p>
            <a:pPr algn="ctr">
              <a:buNone/>
            </a:pPr>
            <a:r>
              <a:rPr lang="en-US" sz="3000" dirty="0">
                <a:solidFill>
                  <a:schemeClr val="tx1"/>
                </a:solidFill>
                <a:latin typeface="Arial Narrow" pitchFamily="34" charset="0"/>
                <a:cs typeface="Times New Roman" pitchFamily="18" charset="0"/>
              </a:rPr>
              <a:t>And whatever you loose on earth will be loosed in heaven.” (Mt. 16:19)</a:t>
            </a:r>
          </a:p>
        </p:txBody>
      </p:sp>
      <p:sp>
        <p:nvSpPr>
          <p:cNvPr id="9" name="Curved Left Arrow 8"/>
          <p:cNvSpPr/>
          <p:nvPr/>
        </p:nvSpPr>
        <p:spPr>
          <a:xfrm>
            <a:off x="4572000" y="841248"/>
            <a:ext cx="731520" cy="1216152"/>
          </a:xfrm>
          <a:prstGeom prst="curvedLeftArrow">
            <a:avLst/>
          </a:prstGeom>
          <a:solidFill>
            <a:srgbClr val="FFC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0" name="Curved Right Arrow 9"/>
          <p:cNvSpPr/>
          <p:nvPr/>
        </p:nvSpPr>
        <p:spPr>
          <a:xfrm>
            <a:off x="3810000" y="841248"/>
            <a:ext cx="731520" cy="1216152"/>
          </a:xfrm>
          <a:prstGeom prst="curvedRightArrow">
            <a:avLst/>
          </a:prstGeom>
          <a:solidFill>
            <a:srgbClr val="FFC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cSld>
  <p:clrMapOvr>
    <a:masterClrMapping/>
  </p:clrMapOvr>
  <p:transition spd="slow">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Plaque 7"/>
          <p:cNvSpPr/>
          <p:nvPr/>
        </p:nvSpPr>
        <p:spPr>
          <a:xfrm>
            <a:off x="76200" y="2209800"/>
            <a:ext cx="8991600" cy="2362200"/>
          </a:xfrm>
          <a:prstGeom prst="plaque">
            <a:avLst>
              <a:gd name="adj" fmla="val 50000"/>
            </a:avLst>
          </a:prstGeom>
          <a:solidFill>
            <a:srgbClr val="FFC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p:cNvSpPr/>
          <p:nvPr/>
        </p:nvSpPr>
        <p:spPr>
          <a:xfrm>
            <a:off x="381000" y="2209800"/>
            <a:ext cx="8382000" cy="2362200"/>
          </a:xfrm>
          <a:prstGeom prst="ellipse">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p:cNvSpPr>
            <a:spLocks noGrp="1"/>
          </p:cNvSpPr>
          <p:nvPr>
            <p:ph type="title"/>
          </p:nvPr>
        </p:nvSpPr>
        <p:spPr>
          <a:xfrm>
            <a:off x="0" y="2362200"/>
            <a:ext cx="9144000" cy="838200"/>
          </a:xfrm>
        </p:spPr>
        <p:txBody>
          <a:bodyPr>
            <a:noAutofit/>
          </a:bodyPr>
          <a:lstStyle/>
          <a:p>
            <a:pPr algn="ctr"/>
            <a:r>
              <a:rPr lang="en-US" sz="3500" b="1" dirty="0">
                <a:solidFill>
                  <a:srgbClr val="00B0F0"/>
                </a:solidFill>
                <a:latin typeface="Cooper Std Black" pitchFamily="18" charset="0"/>
                <a:cs typeface="Times New Roman" pitchFamily="18" charset="0"/>
              </a:rPr>
              <a:t>LET US DO</a:t>
            </a:r>
            <a:r>
              <a:rPr lang="en-US" sz="3500" dirty="0">
                <a:solidFill>
                  <a:srgbClr val="00B0F0"/>
                </a:solidFill>
                <a:latin typeface="Cooper Std Black" pitchFamily="18" charset="0"/>
                <a:cs typeface="Times New Roman" pitchFamily="18" charset="0"/>
              </a:rPr>
              <a:t>:</a:t>
            </a:r>
          </a:p>
        </p:txBody>
      </p:sp>
      <p:sp>
        <p:nvSpPr>
          <p:cNvPr id="5" name="Content Placeholder 2"/>
          <p:cNvSpPr>
            <a:spLocks noGrp="1"/>
          </p:cNvSpPr>
          <p:nvPr>
            <p:ph idx="1"/>
          </p:nvPr>
        </p:nvSpPr>
        <p:spPr>
          <a:xfrm>
            <a:off x="685800" y="3200400"/>
            <a:ext cx="7696200" cy="914400"/>
          </a:xfrm>
        </p:spPr>
        <p:txBody>
          <a:bodyPr>
            <a:noAutofit/>
          </a:bodyPr>
          <a:lstStyle/>
          <a:p>
            <a:pPr algn="ctr">
              <a:buNone/>
            </a:pPr>
            <a:r>
              <a:rPr lang="en-US" sz="3000" dirty="0">
                <a:solidFill>
                  <a:schemeClr val="tx1"/>
                </a:solidFill>
                <a:latin typeface="Arial Narrow" pitchFamily="34" charset="0"/>
                <a:ea typeface="Cambria Math" pitchFamily="18" charset="0"/>
              </a:rPr>
              <a:t>By heart the commandments of the Church</a:t>
            </a:r>
          </a:p>
        </p:txBody>
      </p:sp>
      <p:sp>
        <p:nvSpPr>
          <p:cNvPr id="9" name="Sun 8"/>
          <p:cNvSpPr/>
          <p:nvPr/>
        </p:nvSpPr>
        <p:spPr>
          <a:xfrm>
            <a:off x="4114800" y="4572000"/>
            <a:ext cx="914400" cy="914400"/>
          </a:xfrm>
          <a:prstGeom prst="sun">
            <a:avLst/>
          </a:prstGeom>
          <a:solidFill>
            <a:srgbClr val="FFC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ransition spd="slow">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Plaque 5"/>
          <p:cNvSpPr/>
          <p:nvPr/>
        </p:nvSpPr>
        <p:spPr>
          <a:xfrm>
            <a:off x="0" y="2057400"/>
            <a:ext cx="9144000" cy="3657600"/>
          </a:xfrm>
          <a:prstGeom prst="plaque">
            <a:avLst>
              <a:gd name="adj" fmla="val 50000"/>
            </a:avLst>
          </a:prstGeom>
          <a:solidFill>
            <a:srgbClr val="FFC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ounded Rectangle 7"/>
          <p:cNvSpPr/>
          <p:nvPr/>
        </p:nvSpPr>
        <p:spPr>
          <a:xfrm>
            <a:off x="152400" y="2514600"/>
            <a:ext cx="8763000" cy="2743200"/>
          </a:xfrm>
          <a:prstGeom prst="roundRect">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00FF"/>
              </a:solidFill>
            </a:endParaRPr>
          </a:p>
        </p:txBody>
      </p:sp>
      <p:sp>
        <p:nvSpPr>
          <p:cNvPr id="4" name="Title 1"/>
          <p:cNvSpPr>
            <a:spLocks noGrp="1"/>
          </p:cNvSpPr>
          <p:nvPr>
            <p:ph type="title"/>
          </p:nvPr>
        </p:nvSpPr>
        <p:spPr>
          <a:xfrm>
            <a:off x="0" y="2667000"/>
            <a:ext cx="9144000" cy="990600"/>
          </a:xfrm>
        </p:spPr>
        <p:txBody>
          <a:bodyPr>
            <a:noAutofit/>
          </a:bodyPr>
          <a:lstStyle/>
          <a:p>
            <a:pPr algn="ctr"/>
            <a:r>
              <a:rPr lang="en-US" sz="3500" b="1" dirty="0">
                <a:solidFill>
                  <a:srgbClr val="FF00FF"/>
                </a:solidFill>
                <a:latin typeface="Cooper Std Black" pitchFamily="18" charset="0"/>
                <a:cs typeface="Times New Roman" pitchFamily="18" charset="0"/>
              </a:rPr>
              <a:t>MY resolution</a:t>
            </a:r>
            <a:endParaRPr lang="en-US" sz="3500" dirty="0">
              <a:solidFill>
                <a:srgbClr val="FF00FF"/>
              </a:solidFill>
              <a:latin typeface="Cooper Std Black" pitchFamily="18" charset="0"/>
              <a:cs typeface="Times New Roman" pitchFamily="18" charset="0"/>
            </a:endParaRPr>
          </a:p>
        </p:txBody>
      </p:sp>
      <p:sp>
        <p:nvSpPr>
          <p:cNvPr id="5" name="Content Placeholder 2"/>
          <p:cNvSpPr>
            <a:spLocks noGrp="1"/>
          </p:cNvSpPr>
          <p:nvPr>
            <p:ph idx="1"/>
          </p:nvPr>
        </p:nvSpPr>
        <p:spPr>
          <a:xfrm>
            <a:off x="457200" y="3810000"/>
            <a:ext cx="8305800" cy="1295400"/>
          </a:xfrm>
        </p:spPr>
        <p:txBody>
          <a:bodyPr>
            <a:noAutofit/>
          </a:bodyPr>
          <a:lstStyle/>
          <a:p>
            <a:pPr algn="ctr">
              <a:buNone/>
            </a:pPr>
            <a:r>
              <a:rPr lang="en-US" sz="3000" dirty="0">
                <a:solidFill>
                  <a:schemeClr val="tx1"/>
                </a:solidFill>
                <a:latin typeface="Arial Narrow" pitchFamily="34" charset="0"/>
                <a:cs typeface="Times New Roman" pitchFamily="18" charset="0"/>
              </a:rPr>
              <a:t>I will obey the commandments of the Church and thus be a faithful son/daughter of the Church.</a:t>
            </a:r>
          </a:p>
        </p:txBody>
      </p:sp>
    </p:spTree>
  </p:cSld>
  <p:clrMapOvr>
    <a:masterClrMapping/>
  </p:clrMapOvr>
  <p:transition spd="slow">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1143000"/>
            <a:ext cx="9144000" cy="5029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p:cNvSpPr>
            <a:spLocks noGrp="1"/>
          </p:cNvSpPr>
          <p:nvPr>
            <p:ph type="title"/>
          </p:nvPr>
        </p:nvSpPr>
        <p:spPr>
          <a:xfrm>
            <a:off x="0" y="1219200"/>
            <a:ext cx="9144000" cy="838200"/>
          </a:xfrm>
        </p:spPr>
        <p:txBody>
          <a:bodyPr>
            <a:normAutofit/>
          </a:bodyPr>
          <a:lstStyle/>
          <a:p>
            <a:pPr algn="ctr"/>
            <a:r>
              <a:rPr lang="en-US" sz="3000" b="1" dirty="0">
                <a:solidFill>
                  <a:srgbClr val="002060"/>
                </a:solidFill>
                <a:latin typeface="Cooper Std Black" pitchFamily="18" charset="0"/>
                <a:cs typeface="Times New Roman" pitchFamily="18" charset="0"/>
              </a:rPr>
              <a:t>Find out the Answer</a:t>
            </a:r>
          </a:p>
        </p:txBody>
      </p:sp>
      <p:sp>
        <p:nvSpPr>
          <p:cNvPr id="5" name="Content Placeholder 2"/>
          <p:cNvSpPr>
            <a:spLocks noGrp="1"/>
          </p:cNvSpPr>
          <p:nvPr>
            <p:ph idx="1"/>
          </p:nvPr>
        </p:nvSpPr>
        <p:spPr>
          <a:xfrm>
            <a:off x="304800" y="2209800"/>
            <a:ext cx="8458200" cy="1447800"/>
          </a:xfrm>
        </p:spPr>
        <p:txBody>
          <a:bodyPr>
            <a:noAutofit/>
          </a:bodyPr>
          <a:lstStyle/>
          <a:p>
            <a:pPr marL="628650" indent="-628650" algn="just">
              <a:buNone/>
            </a:pPr>
            <a:r>
              <a:rPr lang="en-US" sz="2800" dirty="0">
                <a:solidFill>
                  <a:schemeClr val="tx1"/>
                </a:solidFill>
                <a:latin typeface="Arial Narrow" pitchFamily="34" charset="0"/>
                <a:cs typeface="Times New Roman" pitchFamily="18" charset="0"/>
              </a:rPr>
              <a:t>1.	What is the difference between God’s commandments and the commandments of the Church?</a:t>
            </a:r>
          </a:p>
          <a:p>
            <a:pPr marL="628650" indent="-628650" algn="just">
              <a:buNone/>
            </a:pPr>
            <a:r>
              <a:rPr lang="en-US" sz="2800" dirty="0">
                <a:solidFill>
                  <a:schemeClr val="tx1"/>
                </a:solidFill>
                <a:latin typeface="Arial Narrow" pitchFamily="34" charset="0"/>
                <a:cs typeface="Times New Roman" pitchFamily="18" charset="0"/>
              </a:rPr>
              <a:t>2.	How many commandments of the Church are there? Which are they?</a:t>
            </a:r>
          </a:p>
          <a:p>
            <a:pPr marL="457200" indent="-457200" algn="just">
              <a:buNone/>
            </a:pPr>
            <a:r>
              <a:rPr lang="en-US" sz="2800" dirty="0">
                <a:solidFill>
                  <a:schemeClr val="tx1"/>
                </a:solidFill>
                <a:latin typeface="Arial Narrow" pitchFamily="34" charset="0"/>
                <a:cs typeface="Times New Roman" pitchFamily="18" charset="0"/>
              </a:rPr>
              <a:t>3.	  How are we to obey the commandments of the Church?</a:t>
            </a:r>
          </a:p>
          <a:p>
            <a:pPr marL="628650" indent="-628650" algn="just">
              <a:buNone/>
            </a:pPr>
            <a:r>
              <a:rPr lang="en-US" sz="2800" dirty="0">
                <a:solidFill>
                  <a:schemeClr val="tx1"/>
                </a:solidFill>
                <a:latin typeface="Arial Narrow" pitchFamily="34" charset="0"/>
                <a:cs typeface="Times New Roman" pitchFamily="18" charset="0"/>
              </a:rPr>
              <a:t>4.	What is the meaning of the statement that we should not do forbidden work on Sundays and other obligatory days?</a:t>
            </a:r>
          </a:p>
          <a:p>
            <a:pPr marL="625475" indent="-625475" algn="just">
              <a:buNone/>
            </a:pPr>
            <a:r>
              <a:rPr lang="en-US" sz="2800" dirty="0">
                <a:solidFill>
                  <a:schemeClr val="tx1"/>
                </a:solidFill>
                <a:latin typeface="Arial Narrow" pitchFamily="34" charset="0"/>
                <a:cs typeface="Times New Roman" pitchFamily="18" charset="0"/>
              </a:rPr>
              <a:t>5.	In what way do the commandments of the church help us?</a:t>
            </a:r>
          </a:p>
        </p:txBody>
      </p:sp>
      <p:grpSp>
        <p:nvGrpSpPr>
          <p:cNvPr id="2" name="Group 8"/>
          <p:cNvGrpSpPr/>
          <p:nvPr/>
        </p:nvGrpSpPr>
        <p:grpSpPr>
          <a:xfrm>
            <a:off x="0" y="1981200"/>
            <a:ext cx="9144000" cy="76200"/>
            <a:chOff x="0" y="1981200"/>
            <a:chExt cx="9144000" cy="76200"/>
          </a:xfrm>
          <a:solidFill>
            <a:srgbClr val="FFC000"/>
          </a:solidFill>
        </p:grpSpPr>
        <p:sp>
          <p:nvSpPr>
            <p:cNvPr id="7" name="Rectangle 6"/>
            <p:cNvSpPr/>
            <p:nvPr/>
          </p:nvSpPr>
          <p:spPr>
            <a:xfrm>
              <a:off x="0" y="1981200"/>
              <a:ext cx="4572000" cy="762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rot="10800000">
              <a:off x="4572000" y="1981200"/>
              <a:ext cx="4572000" cy="762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 name="Group 9"/>
          <p:cNvGrpSpPr/>
          <p:nvPr/>
        </p:nvGrpSpPr>
        <p:grpSpPr>
          <a:xfrm>
            <a:off x="0" y="6096000"/>
            <a:ext cx="9144000" cy="76200"/>
            <a:chOff x="0" y="1981200"/>
            <a:chExt cx="9144000" cy="76200"/>
          </a:xfrm>
          <a:solidFill>
            <a:srgbClr val="FFC000"/>
          </a:solidFill>
        </p:grpSpPr>
        <p:sp>
          <p:nvSpPr>
            <p:cNvPr id="11" name="Rectangle 10"/>
            <p:cNvSpPr/>
            <p:nvPr/>
          </p:nvSpPr>
          <p:spPr>
            <a:xfrm>
              <a:off x="0" y="1981200"/>
              <a:ext cx="4572000" cy="762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rot="10800000">
              <a:off x="4572000" y="1981200"/>
              <a:ext cx="4572000" cy="762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cSld>
  <p:clrMapOvr>
    <a:masterClrMapping/>
  </p:clrMapOvr>
  <p:transition spd="slow">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5">
                                            <p:txEl>
                                              <p:pRg st="0" end="0"/>
                                            </p:txEl>
                                          </p:spTgt>
                                        </p:tgtEl>
                                        <p:attrNameLst>
                                          <p:attrName>style.visibility</p:attrName>
                                        </p:attrNameLst>
                                      </p:cBhvr>
                                      <p:to>
                                        <p:strVal val="visible"/>
                                      </p:to>
                                    </p:set>
                                    <p:anim calcmode="lin" valueType="num">
                                      <p:cBhvr>
                                        <p:cTn id="13" dur="500" fill="hold"/>
                                        <p:tgtEl>
                                          <p:spTgt spid="5">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5">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5">
                                            <p:txEl>
                                              <p:pRg st="1" end="1"/>
                                            </p:txEl>
                                          </p:spTgt>
                                        </p:tgtEl>
                                        <p:attrNameLst>
                                          <p:attrName>style.visibility</p:attrName>
                                        </p:attrNameLst>
                                      </p:cBhvr>
                                      <p:to>
                                        <p:strVal val="visible"/>
                                      </p:to>
                                    </p:set>
                                    <p:anim calcmode="lin" valueType="num">
                                      <p:cBhvr>
                                        <p:cTn id="19" dur="500" fill="hold"/>
                                        <p:tgtEl>
                                          <p:spTgt spid="5">
                                            <p:txEl>
                                              <p:pRg st="1" end="1"/>
                                            </p:txEl>
                                          </p:spTgt>
                                        </p:tgtEl>
                                        <p:attrNameLst>
                                          <p:attrName>ppt_w</p:attrName>
                                        </p:attrNameLst>
                                      </p:cBhvr>
                                      <p:tavLst>
                                        <p:tav tm="0">
                                          <p:val>
                                            <p:fltVal val="0"/>
                                          </p:val>
                                        </p:tav>
                                        <p:tav tm="100000">
                                          <p:val>
                                            <p:strVal val="#ppt_w"/>
                                          </p:val>
                                        </p:tav>
                                      </p:tavLst>
                                    </p:anim>
                                    <p:anim calcmode="lin" valueType="num">
                                      <p:cBhvr>
                                        <p:cTn id="20" dur="500" fill="hold"/>
                                        <p:tgtEl>
                                          <p:spTgt spid="5">
                                            <p:txEl>
                                              <p:pRg st="1" end="1"/>
                                            </p:txEl>
                                          </p:spTgt>
                                        </p:tgtEl>
                                        <p:attrNameLst>
                                          <p:attrName>ppt_h</p:attrName>
                                        </p:attrNameLst>
                                      </p:cBhvr>
                                      <p:tavLst>
                                        <p:tav tm="0">
                                          <p:val>
                                            <p:fltVal val="0"/>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23" presetClass="entr" presetSubtype="16" fill="hold" grpId="0" nodeType="clickEffect">
                                  <p:stCondLst>
                                    <p:cond delay="0"/>
                                  </p:stCondLst>
                                  <p:childTnLst>
                                    <p:set>
                                      <p:cBhvr>
                                        <p:cTn id="24" dur="1" fill="hold">
                                          <p:stCondLst>
                                            <p:cond delay="0"/>
                                          </p:stCondLst>
                                        </p:cTn>
                                        <p:tgtEl>
                                          <p:spTgt spid="5">
                                            <p:txEl>
                                              <p:pRg st="2" end="2"/>
                                            </p:txEl>
                                          </p:spTgt>
                                        </p:tgtEl>
                                        <p:attrNameLst>
                                          <p:attrName>style.visibility</p:attrName>
                                        </p:attrNameLst>
                                      </p:cBhvr>
                                      <p:to>
                                        <p:strVal val="visible"/>
                                      </p:to>
                                    </p:set>
                                    <p:anim calcmode="lin" valueType="num">
                                      <p:cBhvr>
                                        <p:cTn id="25" dur="500" fill="hold"/>
                                        <p:tgtEl>
                                          <p:spTgt spid="5">
                                            <p:txEl>
                                              <p:pRg st="2" end="2"/>
                                            </p:txEl>
                                          </p:spTgt>
                                        </p:tgtEl>
                                        <p:attrNameLst>
                                          <p:attrName>ppt_w</p:attrName>
                                        </p:attrNameLst>
                                      </p:cBhvr>
                                      <p:tavLst>
                                        <p:tav tm="0">
                                          <p:val>
                                            <p:fltVal val="0"/>
                                          </p:val>
                                        </p:tav>
                                        <p:tav tm="100000">
                                          <p:val>
                                            <p:strVal val="#ppt_w"/>
                                          </p:val>
                                        </p:tav>
                                      </p:tavLst>
                                    </p:anim>
                                    <p:anim calcmode="lin" valueType="num">
                                      <p:cBhvr>
                                        <p:cTn id="26" dur="500" fill="hold"/>
                                        <p:tgtEl>
                                          <p:spTgt spid="5">
                                            <p:txEl>
                                              <p:pRg st="2" end="2"/>
                                            </p:txEl>
                                          </p:spTgt>
                                        </p:tgtEl>
                                        <p:attrNameLst>
                                          <p:attrName>ppt_h</p:attrName>
                                        </p:attrNameLst>
                                      </p:cBhvr>
                                      <p:tavLst>
                                        <p:tav tm="0">
                                          <p:val>
                                            <p:fltVal val="0"/>
                                          </p:val>
                                        </p:tav>
                                        <p:tav tm="100000">
                                          <p:val>
                                            <p:strVal val="#ppt_h"/>
                                          </p:val>
                                        </p:tav>
                                      </p:tavLst>
                                    </p:anim>
                                  </p:childTnLst>
                                </p:cTn>
                              </p:par>
                            </p:childTnLst>
                          </p:cTn>
                        </p:par>
                      </p:childTnLst>
                    </p:cTn>
                  </p:par>
                  <p:par>
                    <p:cTn id="27" fill="hold">
                      <p:stCondLst>
                        <p:cond delay="indefinite"/>
                      </p:stCondLst>
                      <p:childTnLst>
                        <p:par>
                          <p:cTn id="28" fill="hold">
                            <p:stCondLst>
                              <p:cond delay="0"/>
                            </p:stCondLst>
                            <p:childTnLst>
                              <p:par>
                                <p:cTn id="29" presetID="23" presetClass="entr" presetSubtype="16" fill="hold" grpId="0" nodeType="clickEffect">
                                  <p:stCondLst>
                                    <p:cond delay="0"/>
                                  </p:stCondLst>
                                  <p:childTnLst>
                                    <p:set>
                                      <p:cBhvr>
                                        <p:cTn id="30" dur="1" fill="hold">
                                          <p:stCondLst>
                                            <p:cond delay="0"/>
                                          </p:stCondLst>
                                        </p:cTn>
                                        <p:tgtEl>
                                          <p:spTgt spid="5">
                                            <p:txEl>
                                              <p:pRg st="3" end="3"/>
                                            </p:txEl>
                                          </p:spTgt>
                                        </p:tgtEl>
                                        <p:attrNameLst>
                                          <p:attrName>style.visibility</p:attrName>
                                        </p:attrNameLst>
                                      </p:cBhvr>
                                      <p:to>
                                        <p:strVal val="visible"/>
                                      </p:to>
                                    </p:set>
                                    <p:anim calcmode="lin" valueType="num">
                                      <p:cBhvr>
                                        <p:cTn id="31" dur="500" fill="hold"/>
                                        <p:tgtEl>
                                          <p:spTgt spid="5">
                                            <p:txEl>
                                              <p:pRg st="3" end="3"/>
                                            </p:txEl>
                                          </p:spTgt>
                                        </p:tgtEl>
                                        <p:attrNameLst>
                                          <p:attrName>ppt_w</p:attrName>
                                        </p:attrNameLst>
                                      </p:cBhvr>
                                      <p:tavLst>
                                        <p:tav tm="0">
                                          <p:val>
                                            <p:fltVal val="0"/>
                                          </p:val>
                                        </p:tav>
                                        <p:tav tm="100000">
                                          <p:val>
                                            <p:strVal val="#ppt_w"/>
                                          </p:val>
                                        </p:tav>
                                      </p:tavLst>
                                    </p:anim>
                                    <p:anim calcmode="lin" valueType="num">
                                      <p:cBhvr>
                                        <p:cTn id="32" dur="500" fill="hold"/>
                                        <p:tgtEl>
                                          <p:spTgt spid="5">
                                            <p:txEl>
                                              <p:pRg st="3" end="3"/>
                                            </p:txEl>
                                          </p:spTgt>
                                        </p:tgtEl>
                                        <p:attrNameLst>
                                          <p:attrName>ppt_h</p:attrName>
                                        </p:attrNameLst>
                                      </p:cBhvr>
                                      <p:tavLst>
                                        <p:tav tm="0">
                                          <p:val>
                                            <p:fltVal val="0"/>
                                          </p:val>
                                        </p:tav>
                                        <p:tav tm="100000">
                                          <p:val>
                                            <p:strVal val="#ppt_h"/>
                                          </p:val>
                                        </p:tav>
                                      </p:tavLst>
                                    </p:anim>
                                  </p:childTnLst>
                                </p:cTn>
                              </p:par>
                            </p:childTnLst>
                          </p:cTn>
                        </p:par>
                      </p:childTnLst>
                    </p:cTn>
                  </p:par>
                  <p:par>
                    <p:cTn id="33" fill="hold">
                      <p:stCondLst>
                        <p:cond delay="indefinite"/>
                      </p:stCondLst>
                      <p:childTnLst>
                        <p:par>
                          <p:cTn id="34" fill="hold">
                            <p:stCondLst>
                              <p:cond delay="0"/>
                            </p:stCondLst>
                            <p:childTnLst>
                              <p:par>
                                <p:cTn id="35" presetID="23" presetClass="entr" presetSubtype="16" fill="hold" grpId="0" nodeType="clickEffect">
                                  <p:stCondLst>
                                    <p:cond delay="0"/>
                                  </p:stCondLst>
                                  <p:childTnLst>
                                    <p:set>
                                      <p:cBhvr>
                                        <p:cTn id="36" dur="1" fill="hold">
                                          <p:stCondLst>
                                            <p:cond delay="0"/>
                                          </p:stCondLst>
                                        </p:cTn>
                                        <p:tgtEl>
                                          <p:spTgt spid="5">
                                            <p:txEl>
                                              <p:pRg st="4" end="4"/>
                                            </p:txEl>
                                          </p:spTgt>
                                        </p:tgtEl>
                                        <p:attrNameLst>
                                          <p:attrName>style.visibility</p:attrName>
                                        </p:attrNameLst>
                                      </p:cBhvr>
                                      <p:to>
                                        <p:strVal val="visible"/>
                                      </p:to>
                                    </p:set>
                                    <p:anim calcmode="lin" valueType="num">
                                      <p:cBhvr>
                                        <p:cTn id="37" dur="500" fill="hold"/>
                                        <p:tgtEl>
                                          <p:spTgt spid="5">
                                            <p:txEl>
                                              <p:pRg st="4" end="4"/>
                                            </p:txEl>
                                          </p:spTgt>
                                        </p:tgtEl>
                                        <p:attrNameLst>
                                          <p:attrName>ppt_w</p:attrName>
                                        </p:attrNameLst>
                                      </p:cBhvr>
                                      <p:tavLst>
                                        <p:tav tm="0">
                                          <p:val>
                                            <p:fltVal val="0"/>
                                          </p:val>
                                        </p:tav>
                                        <p:tav tm="100000">
                                          <p:val>
                                            <p:strVal val="#ppt_w"/>
                                          </p:val>
                                        </p:tav>
                                      </p:tavLst>
                                    </p:anim>
                                    <p:anim calcmode="lin" valueType="num">
                                      <p:cBhvr>
                                        <p:cTn id="38" dur="500" fill="hold"/>
                                        <p:tgtEl>
                                          <p:spTgt spid="5">
                                            <p:txEl>
                                              <p:pRg st="4" end="4"/>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3076" name="Picture 4" descr="C:\Users\user\Desktop\vadafone\G_Multi01.gif"/>
          <p:cNvPicPr>
            <a:picLocks noChangeAspect="1" noChangeArrowheads="1" noCrop="1"/>
          </p:cNvPicPr>
          <p:nvPr/>
        </p:nvPicPr>
        <p:blipFill>
          <a:blip r:embed="rId2" cstate="print"/>
          <a:srcRect/>
          <a:stretch>
            <a:fillRect/>
          </a:stretch>
        </p:blipFill>
        <p:spPr bwMode="auto">
          <a:xfrm>
            <a:off x="1828800" y="1600200"/>
            <a:ext cx="5410200" cy="3657600"/>
          </a:xfrm>
          <a:prstGeom prst="rect">
            <a:avLst/>
          </a:prstGeom>
          <a:noFill/>
        </p:spPr>
      </p:pic>
      <p:pic>
        <p:nvPicPr>
          <p:cNvPr id="9" name="Picture 2" descr="C:\Users\user\Desktop\SMCC PHOTO\Candle-06-june.gif"/>
          <p:cNvPicPr>
            <a:picLocks noChangeAspect="1" noChangeArrowheads="1" noCrop="1"/>
          </p:cNvPicPr>
          <p:nvPr/>
        </p:nvPicPr>
        <p:blipFill>
          <a:blip r:embed="rId3" cstate="print"/>
          <a:srcRect/>
          <a:stretch>
            <a:fillRect/>
          </a:stretch>
        </p:blipFill>
        <p:spPr bwMode="auto">
          <a:xfrm>
            <a:off x="3810000" y="1357544"/>
            <a:ext cx="1524000" cy="2071456"/>
          </a:xfrm>
          <a:prstGeom prst="rect">
            <a:avLst/>
          </a:prstGeom>
          <a:noFill/>
        </p:spPr>
      </p:pic>
      <p:sp>
        <p:nvSpPr>
          <p:cNvPr id="5" name="Rectangle 4"/>
          <p:cNvSpPr/>
          <p:nvPr/>
        </p:nvSpPr>
        <p:spPr>
          <a:xfrm>
            <a:off x="914400" y="4343400"/>
            <a:ext cx="7315200" cy="1246495"/>
          </a:xfrm>
          <a:prstGeom prst="rect">
            <a:avLst/>
          </a:prstGeom>
          <a:noFill/>
        </p:spPr>
        <p:txBody>
          <a:bodyPr wrap="square" lIns="91440" tIns="45720" rIns="91440" bIns="45720">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en-US" sz="7500" b="1" cap="none" spc="0" dirty="0">
                <a:ln w="11430">
                  <a:solidFill>
                    <a:srgbClr val="FF0000"/>
                  </a:solidFill>
                </a:ln>
                <a:solidFill>
                  <a:srgbClr val="FFFF00"/>
                </a:solidFill>
                <a:effectLst>
                  <a:outerShdw blurRad="80000" dist="40000" dir="5040000" algn="tl">
                    <a:srgbClr val="000000">
                      <a:alpha val="30000"/>
                    </a:srgbClr>
                  </a:outerShdw>
                </a:effectLst>
                <a:latin typeface="Algerian" pitchFamily="82" charset="0"/>
              </a:rPr>
              <a:t>Thank </a:t>
            </a:r>
            <a:r>
              <a:rPr lang="en-US" sz="7500" b="1" dirty="0">
                <a:ln w="11430">
                  <a:solidFill>
                    <a:srgbClr val="FF0000"/>
                  </a:solidFill>
                </a:ln>
                <a:solidFill>
                  <a:srgbClr val="FFFF00"/>
                </a:solidFill>
                <a:effectLst>
                  <a:outerShdw blurRad="80000" dist="40000" dir="5040000" algn="tl">
                    <a:srgbClr val="000000">
                      <a:alpha val="30000"/>
                    </a:srgbClr>
                  </a:outerShdw>
                </a:effectLst>
                <a:latin typeface="Algerian" pitchFamily="82" charset="0"/>
              </a:rPr>
              <a:t>you</a:t>
            </a:r>
            <a:endParaRPr lang="en-US" sz="7500" b="1" cap="none" spc="0" dirty="0">
              <a:ln w="11430">
                <a:solidFill>
                  <a:srgbClr val="FF0000"/>
                </a:solidFill>
              </a:ln>
              <a:solidFill>
                <a:srgbClr val="FFFF00"/>
              </a:solidFill>
              <a:effectLst>
                <a:outerShdw blurRad="80000" dist="40000" dir="5040000" algn="tl">
                  <a:srgbClr val="000000">
                    <a:alpha val="30000"/>
                  </a:srgbClr>
                </a:outerShdw>
              </a:effectLst>
              <a:latin typeface="Algerian" pitchFamily="82" charset="0"/>
            </a:endParaRPr>
          </a:p>
        </p:txBody>
      </p:sp>
      <p:pic>
        <p:nvPicPr>
          <p:cNvPr id="14" name="Picture 8" descr="mobile 032"/>
          <p:cNvPicPr>
            <a:picLocks noChangeAspect="1" noChangeArrowheads="1" noCrop="1"/>
          </p:cNvPicPr>
          <p:nvPr/>
        </p:nvPicPr>
        <p:blipFill>
          <a:blip r:embed="rId4" cstate="print"/>
          <a:srcRect/>
          <a:stretch>
            <a:fillRect/>
          </a:stretch>
        </p:blipFill>
        <p:spPr bwMode="auto">
          <a:xfrm rot="19266774">
            <a:off x="3962138" y="3504262"/>
            <a:ext cx="1257057" cy="928432"/>
          </a:xfrm>
          <a:prstGeom prst="rect">
            <a:avLst/>
          </a:prstGeom>
          <a:noFill/>
          <a:ln w="9525">
            <a:noFill/>
            <a:miter lim="800000"/>
            <a:headEnd/>
            <a:tailEnd/>
          </a:ln>
        </p:spPr>
      </p:pic>
    </p:spTree>
  </p:cSld>
  <p:clrMapOvr>
    <a:overrideClrMapping bg1="dk1" tx1="lt1" bg2="dk2" tx2="lt2" accent1="accent1" accent2="accent2" accent3="accent3" accent4="accent4" accent5="accent5" accent6="accent6" hlink="hlink" folHlink="folHlink"/>
  </p:clrMapOvr>
  <p:transition spd="slow">
    <p:cover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 by="(-#ppt_w*2)" calcmode="lin" valueType="num">
                                      <p:cBhvr rctx="PPT">
                                        <p:cTn id="7" dur="500" autoRev="1" fill="hold">
                                          <p:stCondLst>
                                            <p:cond delay="0"/>
                                          </p:stCondLst>
                                        </p:cTn>
                                        <p:tgtEl>
                                          <p:spTgt spid="5"/>
                                        </p:tgtEl>
                                        <p:attrNameLst>
                                          <p:attrName>ppt_w</p:attrName>
                                        </p:attrNameLst>
                                      </p:cBhvr>
                                    </p:anim>
                                    <p:anim by="(#ppt_w*0.50)" calcmode="lin" valueType="num">
                                      <p:cBhvr>
                                        <p:cTn id="8" dur="500" decel="50000" autoRev="1" fill="hold">
                                          <p:stCondLst>
                                            <p:cond delay="0"/>
                                          </p:stCondLst>
                                        </p:cTn>
                                        <p:tgtEl>
                                          <p:spTgt spid="5"/>
                                        </p:tgtEl>
                                        <p:attrNameLst>
                                          <p:attrName>ppt_x</p:attrName>
                                        </p:attrNameLst>
                                      </p:cBhvr>
                                    </p:anim>
                                    <p:anim from="(-#ppt_h/2)" to="(#ppt_y)" calcmode="lin" valueType="num">
                                      <p:cBhvr>
                                        <p:cTn id="9" dur="1000" fill="hold">
                                          <p:stCondLst>
                                            <p:cond delay="0"/>
                                          </p:stCondLst>
                                        </p:cTn>
                                        <p:tgtEl>
                                          <p:spTgt spid="5"/>
                                        </p:tgtEl>
                                        <p:attrNameLst>
                                          <p:attrName>ppt_y</p:attrName>
                                        </p:attrNameLst>
                                      </p:cBhvr>
                                    </p:anim>
                                    <p:animRot by="21600000">
                                      <p:cBhvr>
                                        <p:cTn id="10" dur="1000" fill="hold">
                                          <p:stCondLst>
                                            <p:cond delay="0"/>
                                          </p:stCondLst>
                                        </p:cTn>
                                        <p:tgtEl>
                                          <p:spTgt spid="5"/>
                                        </p:tgtEl>
                                        <p:attrNameLst>
                                          <p:attrName>r</p:attrName>
                                        </p:attrNameLst>
                                      </p:cBhvr>
                                    </p:animRot>
                                  </p:childTnLst>
                                </p:cTn>
                              </p:par>
                              <p:par>
                                <p:cTn id="11" presetID="1" presetClass="path" presetSubtype="0" accel="50000" decel="50000" fill="hold" nodeType="withEffect">
                                  <p:stCondLst>
                                    <p:cond delay="0"/>
                                  </p:stCondLst>
                                  <p:childTnLst>
                                    <p:animMotion origin="layout" path="M 0 0  C 0.069 0  0.125 0.07467  0.125 0.16667  C 0.125 0.25867  0.069 0.33333  0 0.33333  C -0.069 0.33333  -0.125 0.25867  -0.125 0.16667  C -0.125 0.07467  -0.069 0  0 0  Z" pathEditMode="relative" ptsTypes="">
                                      <p:cBhvr>
                                        <p:cTn id="12" dur="2000" fill="hold"/>
                                        <p:tgtEl>
                                          <p:spTgt spid="14"/>
                                        </p:tgtEl>
                                        <p:attrNameLst>
                                          <p:attrName>ppt_x</p:attrName>
                                          <p:attrName>ppt_y</p:attrName>
                                        </p:attrNameLst>
                                      </p:cBhvr>
                                    </p:animMotion>
                                  </p:childTnLst>
                                </p:cTn>
                              </p:par>
                            </p:childTnLst>
                          </p:cTn>
                        </p:par>
                        <p:par>
                          <p:cTn id="13" fill="hold">
                            <p:stCondLst>
                              <p:cond delay="2000"/>
                            </p:stCondLst>
                            <p:childTnLst>
                              <p:par>
                                <p:cTn id="14" presetID="26" presetClass="emph" presetSubtype="0" fill="hold" grpId="1" nodeType="afterEffect">
                                  <p:stCondLst>
                                    <p:cond delay="0"/>
                                  </p:stCondLst>
                                  <p:iterate type="lt">
                                    <p:tmPct val="0"/>
                                  </p:iterate>
                                  <p:childTnLst>
                                    <p:animEffect transition="out" filter="fade">
                                      <p:cBhvr>
                                        <p:cTn id="15" dur="500" tmFilter="0, 0; .2, .5; .8, .5; 1, 0"/>
                                        <p:tgtEl>
                                          <p:spTgt spid="5"/>
                                        </p:tgtEl>
                                      </p:cBhvr>
                                    </p:animEffect>
                                    <p:animScale>
                                      <p:cBhvr>
                                        <p:cTn id="16" dur="250" autoRev="1" fill="hold"/>
                                        <p:tgtEl>
                                          <p:spTgt spid="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0" y="0"/>
            <a:ext cx="9144000" cy="369332"/>
          </a:xfrm>
          <a:prstGeom prst="rect">
            <a:avLst/>
          </a:prstGeom>
          <a:noFill/>
        </p:spPr>
        <p:txBody>
          <a:bodyPr wrap="square" rtlCol="0">
            <a:spAutoFit/>
          </a:bodyPr>
          <a:lstStyle/>
          <a:p>
            <a:endParaRPr lang="en-US" dirty="0"/>
          </a:p>
        </p:txBody>
      </p:sp>
      <p:sp>
        <p:nvSpPr>
          <p:cNvPr id="7" name="TextBox 6"/>
          <p:cNvSpPr txBox="1"/>
          <p:nvPr/>
        </p:nvSpPr>
        <p:spPr>
          <a:xfrm>
            <a:off x="0" y="533400"/>
            <a:ext cx="9144000" cy="1092607"/>
          </a:xfrm>
          <a:prstGeom prst="rect">
            <a:avLst/>
          </a:prstGeom>
          <a:noFill/>
        </p:spPr>
        <p:txBody>
          <a:bodyPr wrap="square" rtlCol="0">
            <a:spAutoFit/>
          </a:bodyPr>
          <a:lstStyle/>
          <a:p>
            <a:pPr algn="ctr"/>
            <a:r>
              <a:rPr lang="en-US" sz="3000" b="1" dirty="0">
                <a:latin typeface="Cooper Std Black" pitchFamily="18" charset="0"/>
                <a:ea typeface="Tahoma" pitchFamily="34" charset="0"/>
                <a:cs typeface="Times New Roman" pitchFamily="18" charset="0"/>
              </a:rPr>
              <a:t>Lesson 13</a:t>
            </a:r>
          </a:p>
          <a:p>
            <a:pPr algn="ctr"/>
            <a:r>
              <a:rPr lang="en-US" sz="3500" b="1" dirty="0">
                <a:solidFill>
                  <a:srgbClr val="FF0000"/>
                </a:solidFill>
                <a:latin typeface="Cooper Std Black" pitchFamily="18" charset="0"/>
                <a:ea typeface="Tahoma" pitchFamily="34" charset="0"/>
                <a:cs typeface="Times New Roman" pitchFamily="18" charset="0"/>
              </a:rPr>
              <a:t>THE PRECEPTS OF THE CHURCH</a:t>
            </a:r>
            <a:endParaRPr lang="en-US" sz="3500" dirty="0"/>
          </a:p>
        </p:txBody>
      </p:sp>
      <p:pic>
        <p:nvPicPr>
          <p:cNvPr id="2" name="Picture 2" descr="C:\Users\user\Desktop\Jesus-With-12-Apostles.jpg"/>
          <p:cNvPicPr>
            <a:picLocks noChangeAspect="1" noChangeArrowheads="1"/>
          </p:cNvPicPr>
          <p:nvPr/>
        </p:nvPicPr>
        <p:blipFill>
          <a:blip r:embed="rId3" cstate="print"/>
          <a:srcRect/>
          <a:stretch>
            <a:fillRect/>
          </a:stretch>
        </p:blipFill>
        <p:spPr bwMode="auto">
          <a:xfrm>
            <a:off x="0" y="1905000"/>
            <a:ext cx="9144000" cy="4267200"/>
          </a:xfrm>
          <a:prstGeom prst="rect">
            <a:avLst/>
          </a:prstGeom>
          <a:noFill/>
        </p:spPr>
      </p:pic>
    </p:spTree>
  </p:cSld>
  <p:clrMapOvr>
    <a:masterClrMapping/>
  </p:clrMapOvr>
  <p:transition spd="slow">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 calcmode="lin" valueType="num">
                                      <p:cBhvr>
                                        <p:cTn id="7" dur="500" fill="hold"/>
                                        <p:tgtEl>
                                          <p:spTgt spid="7">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7">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7">
                                            <p:txEl>
                                              <p:pRg st="1" end="1"/>
                                            </p:txEl>
                                          </p:spTgt>
                                        </p:tgtEl>
                                        <p:attrNameLst>
                                          <p:attrName>style.visibility</p:attrName>
                                        </p:attrNameLst>
                                      </p:cBhvr>
                                      <p:to>
                                        <p:strVal val="visible"/>
                                      </p:to>
                                    </p:set>
                                    <p:anim calcmode="lin" valueType="num">
                                      <p:cBhvr>
                                        <p:cTn id="13" dur="500" fill="hold"/>
                                        <p:tgtEl>
                                          <p:spTgt spid="7">
                                            <p:txEl>
                                              <p:pRg st="1" end="1"/>
                                            </p:txEl>
                                          </p:spTgt>
                                        </p:tgtEl>
                                        <p:attrNameLst>
                                          <p:attrName>ppt_w</p:attrName>
                                        </p:attrNameLst>
                                      </p:cBhvr>
                                      <p:tavLst>
                                        <p:tav tm="0">
                                          <p:val>
                                            <p:fltVal val="0"/>
                                          </p:val>
                                        </p:tav>
                                        <p:tav tm="100000">
                                          <p:val>
                                            <p:strVal val="#ppt_w"/>
                                          </p:val>
                                        </p:tav>
                                      </p:tavLst>
                                    </p:anim>
                                    <p:anim calcmode="lin" valueType="num">
                                      <p:cBhvr>
                                        <p:cTn id="14" dur="500" fill="hold"/>
                                        <p:tgtEl>
                                          <p:spTgt spid="7">
                                            <p:txEl>
                                              <p:pRg st="1" end="1"/>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user\Desktop\Charlton-Heston-as-Moses.jpg"/>
          <p:cNvPicPr>
            <a:picLocks noChangeAspect="1" noChangeArrowheads="1"/>
          </p:cNvPicPr>
          <p:nvPr/>
        </p:nvPicPr>
        <p:blipFill>
          <a:blip r:embed="rId2" cstate="print"/>
          <a:srcRect l="13887" t="788"/>
          <a:stretch>
            <a:fillRect/>
          </a:stretch>
        </p:blipFill>
        <p:spPr bwMode="auto">
          <a:xfrm>
            <a:off x="0" y="685800"/>
            <a:ext cx="4191000" cy="2743199"/>
          </a:xfrm>
          <a:prstGeom prst="rect">
            <a:avLst/>
          </a:prstGeom>
          <a:noFill/>
        </p:spPr>
      </p:pic>
      <p:sp>
        <p:nvSpPr>
          <p:cNvPr id="4" name="TextBox 3"/>
          <p:cNvSpPr txBox="1"/>
          <p:nvPr/>
        </p:nvSpPr>
        <p:spPr>
          <a:xfrm>
            <a:off x="152400" y="3691622"/>
            <a:ext cx="8839200" cy="2785378"/>
          </a:xfrm>
          <a:prstGeom prst="rect">
            <a:avLst/>
          </a:prstGeom>
          <a:noFill/>
        </p:spPr>
        <p:txBody>
          <a:bodyPr wrap="square" rtlCol="0">
            <a:spAutoFit/>
          </a:bodyPr>
          <a:lstStyle/>
          <a:p>
            <a:pPr algn="just"/>
            <a:r>
              <a:rPr lang="en-US" sz="2500" dirty="0">
                <a:latin typeface="Arial Narrow" pitchFamily="34" charset="0"/>
                <a:ea typeface="Tahoma" pitchFamily="34" charset="0"/>
                <a:cs typeface="Times New Roman" pitchFamily="18" charset="0"/>
              </a:rPr>
              <a:t>	God gave through Moses the Ten commandments for the people of the Old Testament. They are the Israelites. Their descendants were obliged to keep those commandments. The Catholic children of the Church in the New Testament also have the obligation to keep these commandments. All of us are members of the New Israel. The commandments received in the Old Testament were interpreted and completed Jesus in the New Testament.</a:t>
            </a:r>
          </a:p>
        </p:txBody>
      </p:sp>
      <p:pic>
        <p:nvPicPr>
          <p:cNvPr id="5" name="Picture 2" descr="C:\Users\user\Desktop\Jesus-With-12-Apostles.jpg"/>
          <p:cNvPicPr>
            <a:picLocks noChangeAspect="1" noChangeArrowheads="1"/>
          </p:cNvPicPr>
          <p:nvPr/>
        </p:nvPicPr>
        <p:blipFill>
          <a:blip r:embed="rId3" cstate="print"/>
          <a:srcRect/>
          <a:stretch>
            <a:fillRect/>
          </a:stretch>
        </p:blipFill>
        <p:spPr bwMode="auto">
          <a:xfrm>
            <a:off x="3505201" y="683149"/>
            <a:ext cx="5638800" cy="2745851"/>
          </a:xfrm>
          <a:prstGeom prst="rect">
            <a:avLst/>
          </a:prstGeom>
          <a:noFill/>
        </p:spPr>
      </p:pic>
    </p:spTree>
  </p:cSld>
  <p:clrMapOvr>
    <a:masterClrMapping/>
  </p:clrMapOvr>
  <p:transition spd="slow">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500" fill="hold"/>
                                        <p:tgtEl>
                                          <p:spTgt spid="4">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4">
                                            <p:txEl>
                                              <p:pRg st="0" end="0"/>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52400" y="1920419"/>
            <a:ext cx="8839200" cy="4708981"/>
          </a:xfrm>
          <a:prstGeom prst="rect">
            <a:avLst/>
          </a:prstGeom>
          <a:noFill/>
        </p:spPr>
        <p:txBody>
          <a:bodyPr wrap="square" rtlCol="0">
            <a:spAutoFit/>
          </a:bodyPr>
          <a:lstStyle/>
          <a:p>
            <a:pPr algn="just"/>
            <a:r>
              <a:rPr lang="en-US" sz="2500" dirty="0">
                <a:latin typeface="Arial Narrow" pitchFamily="34" charset="0"/>
                <a:ea typeface="Tahoma" pitchFamily="34" charset="0"/>
                <a:cs typeface="Times New Roman" pitchFamily="18" charset="0"/>
              </a:rPr>
              <a:t>	The Commandments of God are for all. No one has the right to change them. But Jesus has given the authority to the Church to explain, interpret and teach them. We must pay attention to accept God’s commandments and to abide by them in life according to the teaching of the Church.</a:t>
            </a:r>
          </a:p>
          <a:p>
            <a:pPr algn="just"/>
            <a:r>
              <a:rPr lang="en-US" sz="2500" dirty="0">
                <a:latin typeface="Arial Narrow" pitchFamily="34" charset="0"/>
                <a:ea typeface="Tahoma" pitchFamily="34" charset="0"/>
                <a:cs typeface="Times New Roman" pitchFamily="18" charset="0"/>
              </a:rPr>
              <a:t>	Jesus gave his apostles the authority to teach and guide the disciples of Christ. The Church received this power through the apostles. </a:t>
            </a:r>
            <a:r>
              <a:rPr lang="en-US" sz="2500" dirty="0">
                <a:solidFill>
                  <a:srgbClr val="00B0F0"/>
                </a:solidFill>
                <a:latin typeface="Arial Narrow" pitchFamily="34" charset="0"/>
                <a:ea typeface="Tahoma" pitchFamily="34" charset="0"/>
                <a:cs typeface="Times New Roman" pitchFamily="18" charset="0"/>
              </a:rPr>
              <a:t>The Church teaches the faithful various means to attain salvation. The important means for salvation are the worship of God, reception of the Sacraments and obeying the commandments.</a:t>
            </a:r>
            <a:r>
              <a:rPr lang="en-US" sz="2500" dirty="0">
                <a:latin typeface="Arial Narrow" pitchFamily="34" charset="0"/>
                <a:ea typeface="Tahoma" pitchFamily="34" charset="0"/>
                <a:cs typeface="Times New Roman" pitchFamily="18" charset="0"/>
              </a:rPr>
              <a:t>  Along with, the church gives us certain precepts for the growth and pres </a:t>
            </a:r>
            <a:r>
              <a:rPr lang="en-US" sz="2500" dirty="0" err="1">
                <a:latin typeface="Arial Narrow" pitchFamily="34" charset="0"/>
                <a:ea typeface="Tahoma" pitchFamily="34" charset="0"/>
                <a:cs typeface="Times New Roman" pitchFamily="18" charset="0"/>
              </a:rPr>
              <a:t>ervation</a:t>
            </a:r>
            <a:r>
              <a:rPr lang="en-US" sz="2500" dirty="0">
                <a:latin typeface="Arial Narrow" pitchFamily="34" charset="0"/>
                <a:ea typeface="Tahoma" pitchFamily="34" charset="0"/>
                <a:cs typeface="Times New Roman" pitchFamily="18" charset="0"/>
              </a:rPr>
              <a:t> of the ecclesial community.</a:t>
            </a:r>
            <a:endParaRPr lang="en-US" sz="2500" dirty="0">
              <a:solidFill>
                <a:srgbClr val="00B0F0"/>
              </a:solidFill>
              <a:latin typeface="Arial Narrow" pitchFamily="34" charset="0"/>
              <a:ea typeface="Tahoma" pitchFamily="34" charset="0"/>
              <a:cs typeface="Times New Roman" pitchFamily="18" charset="0"/>
            </a:endParaRPr>
          </a:p>
        </p:txBody>
      </p:sp>
      <p:sp>
        <p:nvSpPr>
          <p:cNvPr id="8" name="TextBox 7"/>
          <p:cNvSpPr txBox="1"/>
          <p:nvPr/>
        </p:nvSpPr>
        <p:spPr>
          <a:xfrm>
            <a:off x="0" y="508337"/>
            <a:ext cx="9144000" cy="553998"/>
          </a:xfrm>
          <a:prstGeom prst="rect">
            <a:avLst/>
          </a:prstGeom>
          <a:noFill/>
        </p:spPr>
        <p:txBody>
          <a:bodyPr wrap="square" rtlCol="0">
            <a:spAutoFit/>
          </a:bodyPr>
          <a:lstStyle/>
          <a:p>
            <a:pPr algn="ctr"/>
            <a:r>
              <a:rPr lang="en-US" sz="3000" b="1" dirty="0">
                <a:solidFill>
                  <a:srgbClr val="FF0000"/>
                </a:solidFill>
                <a:latin typeface="Cooper Std Black" pitchFamily="18" charset="0"/>
                <a:cs typeface="Times New Roman" pitchFamily="18" charset="0"/>
              </a:rPr>
              <a:t>THE LAWS OF THE CHURCH</a:t>
            </a:r>
          </a:p>
        </p:txBody>
      </p:sp>
      <p:pic>
        <p:nvPicPr>
          <p:cNvPr id="3074" name="Picture 2" descr="I:\CLASS 7\LESSON 13\IMAGE\3.jpg"/>
          <p:cNvPicPr>
            <a:picLocks noChangeAspect="1" noChangeArrowheads="1"/>
          </p:cNvPicPr>
          <p:nvPr/>
        </p:nvPicPr>
        <p:blipFill>
          <a:blip r:embed="rId2" cstate="print"/>
          <a:srcRect/>
          <a:stretch>
            <a:fillRect/>
          </a:stretch>
        </p:blipFill>
        <p:spPr bwMode="auto">
          <a:xfrm>
            <a:off x="3843865" y="1066800"/>
            <a:ext cx="1490135" cy="838200"/>
          </a:xfrm>
          <a:prstGeom prst="rect">
            <a:avLst/>
          </a:prstGeom>
          <a:noFill/>
        </p:spPr>
      </p:pic>
    </p:spTree>
  </p:cSld>
  <p:clrMapOvr>
    <a:masterClrMapping/>
  </p:clrMapOvr>
  <p:transition spd="slow">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6">
                                            <p:txEl>
                                              <p:pRg st="0" end="0"/>
                                            </p:txEl>
                                          </p:spTgt>
                                        </p:tgtEl>
                                        <p:attrNameLst>
                                          <p:attrName>style.visibility</p:attrName>
                                        </p:attrNameLst>
                                      </p:cBhvr>
                                      <p:to>
                                        <p:strVal val="visible"/>
                                      </p:to>
                                    </p:set>
                                    <p:anim calcmode="lin" valueType="num">
                                      <p:cBhvr>
                                        <p:cTn id="13" dur="500" fill="hold"/>
                                        <p:tgtEl>
                                          <p:spTgt spid="6">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6">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6">
                                            <p:txEl>
                                              <p:pRg st="1" end="1"/>
                                            </p:txEl>
                                          </p:spTgt>
                                        </p:tgtEl>
                                        <p:attrNameLst>
                                          <p:attrName>style.visibility</p:attrName>
                                        </p:attrNameLst>
                                      </p:cBhvr>
                                      <p:to>
                                        <p:strVal val="visible"/>
                                      </p:to>
                                    </p:set>
                                    <p:anim calcmode="lin" valueType="num">
                                      <p:cBhvr>
                                        <p:cTn id="19" dur="500" fill="hold"/>
                                        <p:tgtEl>
                                          <p:spTgt spid="6">
                                            <p:txEl>
                                              <p:pRg st="1" end="1"/>
                                            </p:txEl>
                                          </p:spTgt>
                                        </p:tgtEl>
                                        <p:attrNameLst>
                                          <p:attrName>ppt_w</p:attrName>
                                        </p:attrNameLst>
                                      </p:cBhvr>
                                      <p:tavLst>
                                        <p:tav tm="0">
                                          <p:val>
                                            <p:fltVal val="0"/>
                                          </p:val>
                                        </p:tav>
                                        <p:tav tm="100000">
                                          <p:val>
                                            <p:strVal val="#ppt_w"/>
                                          </p:val>
                                        </p:tav>
                                      </p:tavLst>
                                    </p:anim>
                                    <p:anim calcmode="lin" valueType="num">
                                      <p:cBhvr>
                                        <p:cTn id="20" dur="500" fill="hold"/>
                                        <p:tgtEl>
                                          <p:spTgt spid="6">
                                            <p:txEl>
                                              <p:pRg st="1" end="1"/>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P spid="8"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Box 3"/>
          <p:cNvSpPr txBox="1"/>
          <p:nvPr/>
        </p:nvSpPr>
        <p:spPr>
          <a:xfrm>
            <a:off x="228600" y="1249501"/>
            <a:ext cx="8610600" cy="1631216"/>
          </a:xfrm>
          <a:prstGeom prst="rect">
            <a:avLst/>
          </a:prstGeom>
          <a:noFill/>
        </p:spPr>
        <p:txBody>
          <a:bodyPr wrap="square" rtlCol="0">
            <a:spAutoFit/>
          </a:bodyPr>
          <a:lstStyle/>
          <a:p>
            <a:pPr algn="just"/>
            <a:r>
              <a:rPr lang="en-US" sz="2500" dirty="0">
                <a:latin typeface="Arial Narrow" pitchFamily="34" charset="0"/>
                <a:ea typeface="Tahoma" pitchFamily="34" charset="0"/>
                <a:cs typeface="Times New Roman" pitchFamily="18" charset="0"/>
              </a:rPr>
              <a:t>	The precepts of the Church are basically five. These precepts of the Church have evolved through the centuries. The members of the Church have the obligation to understand the purpose behind these commandments and obey them.</a:t>
            </a:r>
            <a:endParaRPr lang="en-US" sz="2500" dirty="0">
              <a:solidFill>
                <a:srgbClr val="00B0F0"/>
              </a:solidFill>
              <a:latin typeface="Arial Narrow" pitchFamily="34" charset="0"/>
              <a:ea typeface="Tahoma" pitchFamily="34" charset="0"/>
              <a:cs typeface="Times New Roman" pitchFamily="18" charset="0"/>
            </a:endParaRPr>
          </a:p>
        </p:txBody>
      </p:sp>
      <p:sp>
        <p:nvSpPr>
          <p:cNvPr id="7" name="TextBox 6"/>
          <p:cNvSpPr txBox="1"/>
          <p:nvPr/>
        </p:nvSpPr>
        <p:spPr>
          <a:xfrm>
            <a:off x="0" y="218182"/>
            <a:ext cx="9144000" cy="600164"/>
          </a:xfrm>
          <a:prstGeom prst="rect">
            <a:avLst/>
          </a:prstGeom>
          <a:noFill/>
        </p:spPr>
        <p:txBody>
          <a:bodyPr wrap="square" rtlCol="0">
            <a:spAutoFit/>
          </a:bodyPr>
          <a:lstStyle/>
          <a:p>
            <a:pPr algn="ctr"/>
            <a:r>
              <a:rPr lang="en-US" sz="3300" b="1" dirty="0">
                <a:solidFill>
                  <a:srgbClr val="FF0000"/>
                </a:solidFill>
                <a:latin typeface="Cooper Std Black" pitchFamily="18" charset="0"/>
                <a:cs typeface="Times New Roman" pitchFamily="18" charset="0"/>
              </a:rPr>
              <a:t>THE PRECEPTS OF THE CHURCH</a:t>
            </a:r>
          </a:p>
        </p:txBody>
      </p:sp>
      <p:pic>
        <p:nvPicPr>
          <p:cNvPr id="8" name="Picture 2" descr="I:\CLASS 7\LESSON 13\IMAGE\3.jpg"/>
          <p:cNvPicPr>
            <a:picLocks noChangeAspect="1" noChangeArrowheads="1"/>
          </p:cNvPicPr>
          <p:nvPr/>
        </p:nvPicPr>
        <p:blipFill>
          <a:blip r:embed="rId2" cstate="print"/>
          <a:srcRect/>
          <a:stretch>
            <a:fillRect/>
          </a:stretch>
        </p:blipFill>
        <p:spPr bwMode="auto">
          <a:xfrm>
            <a:off x="1143000" y="3048000"/>
            <a:ext cx="6773341" cy="3810000"/>
          </a:xfrm>
          <a:prstGeom prst="rect">
            <a:avLst/>
          </a:prstGeom>
          <a:noFill/>
        </p:spPr>
      </p:pic>
    </p:spTree>
  </p:cSld>
  <p:clrMapOvr>
    <a:masterClrMapping/>
  </p:clrMapOvr>
  <p:transition spd="slow">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4">
                                            <p:txEl>
                                              <p:pRg st="0" end="0"/>
                                            </p:txEl>
                                          </p:spTgt>
                                        </p:tgtEl>
                                        <p:attrNameLst>
                                          <p:attrName>style.visibility</p:attrName>
                                        </p:attrNameLst>
                                      </p:cBhvr>
                                      <p:to>
                                        <p:strVal val="visible"/>
                                      </p:to>
                                    </p:set>
                                    <p:anim calcmode="lin" valueType="num">
                                      <p:cBhvr>
                                        <p:cTn id="13" dur="500" fill="hold"/>
                                        <p:tgtEl>
                                          <p:spTgt spid="4">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4">
                                            <p:txEl>
                                              <p:pRg st="0" end="0"/>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7"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Box 3"/>
          <p:cNvSpPr txBox="1"/>
          <p:nvPr/>
        </p:nvSpPr>
        <p:spPr>
          <a:xfrm>
            <a:off x="228600" y="685800"/>
            <a:ext cx="8763000" cy="5493812"/>
          </a:xfrm>
          <a:prstGeom prst="rect">
            <a:avLst/>
          </a:prstGeom>
          <a:noFill/>
        </p:spPr>
        <p:txBody>
          <a:bodyPr wrap="square" rtlCol="0">
            <a:spAutoFit/>
          </a:bodyPr>
          <a:lstStyle/>
          <a:p>
            <a:pPr marL="514350" indent="-514350" algn="just">
              <a:buAutoNum type="arabicPeriod"/>
            </a:pPr>
            <a:r>
              <a:rPr lang="en-US" sz="2700" b="1" dirty="0">
                <a:solidFill>
                  <a:srgbClr val="00B0F0"/>
                </a:solidFill>
                <a:latin typeface="Arial Narrow" pitchFamily="34" charset="0"/>
                <a:ea typeface="Tahoma" pitchFamily="34" charset="0"/>
                <a:cs typeface="Times New Roman" pitchFamily="18" charset="0"/>
              </a:rPr>
              <a:t>Participate in the Holy Mass on all Sundays and other days of obligation. Do not do works that hinder us from keeping these days holy.</a:t>
            </a:r>
          </a:p>
          <a:p>
            <a:pPr algn="just"/>
            <a:r>
              <a:rPr lang="en-US" sz="2700" dirty="0">
                <a:latin typeface="Arial Narrow" pitchFamily="34" charset="0"/>
                <a:ea typeface="Tahoma" pitchFamily="34" charset="0"/>
                <a:cs typeface="Times New Roman" pitchFamily="18" charset="0"/>
              </a:rPr>
              <a:t>	This is connected with the third commandment of God. Holy Mass or Holy Qurbana is the supreme worship of God in the Church. Participating in Holy Mass and receiving Holy communion are blessed experiences in the life of a Christian. The power from the Holy Mass enables us lead a holy life. It is the obligation of the members of the Church to participate in the Holy Mass on Sundays. The Church instructs us to participate fully in the Holy Mass. It is always preferable to celebrate the Holy Mass in one’s own parish Church. It is necessary for the growth and unity of the ecclesial community.</a:t>
            </a:r>
          </a:p>
        </p:txBody>
      </p:sp>
    </p:spTree>
  </p:cSld>
  <p:clrMapOvr>
    <a:masterClrMapping/>
  </p:clrMapOvr>
  <p:transition spd="slow">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500" fill="hold"/>
                                        <p:tgtEl>
                                          <p:spTgt spid="4">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4">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anim calcmode="lin" valueType="num">
                                      <p:cBhvr>
                                        <p:cTn id="13" dur="500" fill="hold"/>
                                        <p:tgtEl>
                                          <p:spTgt spid="4">
                                            <p:txEl>
                                              <p:pRg st="1" end="1"/>
                                            </p:txEl>
                                          </p:spTgt>
                                        </p:tgtEl>
                                        <p:attrNameLst>
                                          <p:attrName>ppt_w</p:attrName>
                                        </p:attrNameLst>
                                      </p:cBhvr>
                                      <p:tavLst>
                                        <p:tav tm="0">
                                          <p:val>
                                            <p:fltVal val="0"/>
                                          </p:val>
                                        </p:tav>
                                        <p:tav tm="100000">
                                          <p:val>
                                            <p:strVal val="#ppt_w"/>
                                          </p:val>
                                        </p:tav>
                                      </p:tavLst>
                                    </p:anim>
                                    <p:anim calcmode="lin" valueType="num">
                                      <p:cBhvr>
                                        <p:cTn id="14" dur="500" fill="hold"/>
                                        <p:tgtEl>
                                          <p:spTgt spid="4">
                                            <p:txEl>
                                              <p:pRg st="1" end="1"/>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52400" y="4078575"/>
            <a:ext cx="8763000" cy="2169825"/>
          </a:xfrm>
          <a:prstGeom prst="rect">
            <a:avLst/>
          </a:prstGeom>
          <a:noFill/>
        </p:spPr>
        <p:txBody>
          <a:bodyPr wrap="square" rtlCol="0">
            <a:spAutoFit/>
          </a:bodyPr>
          <a:lstStyle/>
          <a:p>
            <a:pPr algn="just"/>
            <a:r>
              <a:rPr lang="en-US" sz="2700" dirty="0">
                <a:latin typeface="Arial Narrow" pitchFamily="34" charset="0"/>
                <a:ea typeface="Tahoma" pitchFamily="34" charset="0"/>
                <a:cs typeface="Times New Roman" pitchFamily="18" charset="0"/>
              </a:rPr>
              <a:t>	We should consider Sundays as an occasions to think and act with the Church. The Church instructs us not to do forbidden work days, in order that we may find time to participate in the liturgy and do acts of Charity and mercy. This commandments requires of to celebrate other obligatory days also like Sundays.</a:t>
            </a:r>
          </a:p>
        </p:txBody>
      </p:sp>
      <p:pic>
        <p:nvPicPr>
          <p:cNvPr id="4098" name="Picture 2" descr="I:\CLASS 7\LESSON 13\IMAGE\5.jpg"/>
          <p:cNvPicPr>
            <a:picLocks noChangeAspect="1" noChangeArrowheads="1"/>
          </p:cNvPicPr>
          <p:nvPr/>
        </p:nvPicPr>
        <p:blipFill>
          <a:blip r:embed="rId3" cstate="print"/>
          <a:srcRect/>
          <a:stretch>
            <a:fillRect/>
          </a:stretch>
        </p:blipFill>
        <p:spPr bwMode="auto">
          <a:xfrm>
            <a:off x="1210731" y="0"/>
            <a:ext cx="6637869" cy="3733800"/>
          </a:xfrm>
          <a:prstGeom prst="rect">
            <a:avLst/>
          </a:prstGeom>
          <a:noFill/>
        </p:spPr>
      </p:pic>
    </p:spTree>
  </p:cSld>
  <p:clrMapOvr>
    <a:masterClrMapping/>
  </p:clrMapOvr>
  <p:transition spd="slow">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500" fill="hold"/>
                                        <p:tgtEl>
                                          <p:spTgt spid="4">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4">
                                            <p:txEl>
                                              <p:pRg st="0" end="0"/>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28600" y="1143000"/>
            <a:ext cx="8763000" cy="5493812"/>
          </a:xfrm>
          <a:prstGeom prst="rect">
            <a:avLst/>
          </a:prstGeom>
          <a:noFill/>
        </p:spPr>
        <p:txBody>
          <a:bodyPr wrap="square" rtlCol="0">
            <a:spAutoFit/>
          </a:bodyPr>
          <a:lstStyle/>
          <a:p>
            <a:pPr marL="514350" indent="-514350" algn="just"/>
            <a:r>
              <a:rPr lang="en-US" sz="2700" dirty="0">
                <a:solidFill>
                  <a:srgbClr val="00B0F0"/>
                </a:solidFill>
                <a:latin typeface="Arial Narrow" pitchFamily="34" charset="0"/>
                <a:ea typeface="Tahoma" pitchFamily="34" charset="0"/>
                <a:cs typeface="Times New Roman" pitchFamily="18" charset="0"/>
              </a:rPr>
              <a:t>2.	</a:t>
            </a:r>
            <a:r>
              <a:rPr lang="en-US" sz="2700" b="1" dirty="0">
                <a:solidFill>
                  <a:srgbClr val="00B0F0"/>
                </a:solidFill>
                <a:latin typeface="Arial Narrow" pitchFamily="34" charset="0"/>
                <a:ea typeface="Tahoma" pitchFamily="34" charset="0"/>
                <a:cs typeface="Times New Roman" pitchFamily="18" charset="0"/>
              </a:rPr>
              <a:t>Receive the Sacrament of reconciliation at least once a year and receive Holy Communion during the Pascal season.</a:t>
            </a:r>
          </a:p>
          <a:p>
            <a:pPr algn="just"/>
            <a:r>
              <a:rPr lang="en-US" sz="2700" dirty="0">
                <a:latin typeface="Arial Narrow" pitchFamily="34" charset="0"/>
                <a:ea typeface="Tahoma" pitchFamily="34" charset="0"/>
                <a:cs typeface="Times New Roman" pitchFamily="18" charset="0"/>
              </a:rPr>
              <a:t>	Reception of Sacraments is essential in Christian life. The Church instructs us to receive the sacrament of reconciliation frequently or occasionally. The essence of this commandment is that is not possible due to some reasons, they should receive this sacrament at least once in a year. The church proposes the Pascal season for it. Pascal season means the duration from the beginning of the 50 days abstinence to the previous day of the feast of the Holy Trinity. The Church celebrates the commemoration of the Salvific mysteries during this season especially the Holy Week. Hence the Church teaches us to make this season as an occasion for annual confession.</a:t>
            </a:r>
          </a:p>
        </p:txBody>
      </p:sp>
      <p:pic>
        <p:nvPicPr>
          <p:cNvPr id="5122" name="Picture 2" descr="I:\CLASS 7\LESSON 13\IMAGE\6.jpg"/>
          <p:cNvPicPr>
            <a:picLocks noChangeAspect="1" noChangeArrowheads="1"/>
          </p:cNvPicPr>
          <p:nvPr/>
        </p:nvPicPr>
        <p:blipFill>
          <a:blip r:embed="rId3" cstate="print"/>
          <a:srcRect/>
          <a:stretch>
            <a:fillRect/>
          </a:stretch>
        </p:blipFill>
        <p:spPr bwMode="auto">
          <a:xfrm>
            <a:off x="3530600" y="0"/>
            <a:ext cx="1955800" cy="1143000"/>
          </a:xfrm>
          <a:prstGeom prst="rect">
            <a:avLst/>
          </a:prstGeom>
          <a:noFill/>
        </p:spPr>
      </p:pic>
    </p:spTree>
  </p:cSld>
  <p:clrMapOvr>
    <a:masterClrMapping/>
  </p:clrMapOvr>
  <p:transition spd="slow">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500" fill="hold"/>
                                        <p:tgtEl>
                                          <p:spTgt spid="4">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4">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anim calcmode="lin" valueType="num">
                                      <p:cBhvr>
                                        <p:cTn id="13" dur="500" fill="hold"/>
                                        <p:tgtEl>
                                          <p:spTgt spid="4">
                                            <p:txEl>
                                              <p:pRg st="1" end="1"/>
                                            </p:txEl>
                                          </p:spTgt>
                                        </p:tgtEl>
                                        <p:attrNameLst>
                                          <p:attrName>ppt_w</p:attrName>
                                        </p:attrNameLst>
                                      </p:cBhvr>
                                      <p:tavLst>
                                        <p:tav tm="0">
                                          <p:val>
                                            <p:fltVal val="0"/>
                                          </p:val>
                                        </p:tav>
                                        <p:tav tm="100000">
                                          <p:val>
                                            <p:strVal val="#ppt_w"/>
                                          </p:val>
                                        </p:tav>
                                      </p:tavLst>
                                    </p:anim>
                                    <p:anim calcmode="lin" valueType="num">
                                      <p:cBhvr>
                                        <p:cTn id="14" dur="500" fill="hold"/>
                                        <p:tgtEl>
                                          <p:spTgt spid="4">
                                            <p:txEl>
                                              <p:pRg st="1" end="1"/>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28600" y="2362200"/>
            <a:ext cx="8763000" cy="4247317"/>
          </a:xfrm>
          <a:prstGeom prst="rect">
            <a:avLst/>
          </a:prstGeom>
          <a:noFill/>
        </p:spPr>
        <p:txBody>
          <a:bodyPr wrap="square" rtlCol="0">
            <a:spAutoFit/>
          </a:bodyPr>
          <a:lstStyle/>
          <a:p>
            <a:pPr marL="514350" indent="-514350" algn="just"/>
            <a:r>
              <a:rPr lang="en-US" sz="2700" dirty="0">
                <a:solidFill>
                  <a:srgbClr val="00B0F0"/>
                </a:solidFill>
                <a:latin typeface="Arial Narrow" pitchFamily="34" charset="0"/>
                <a:ea typeface="Tahoma" pitchFamily="34" charset="0"/>
                <a:cs typeface="Times New Roman" pitchFamily="18" charset="0"/>
              </a:rPr>
              <a:t>3.	</a:t>
            </a:r>
            <a:r>
              <a:rPr lang="en-US" sz="2700" b="1" dirty="0">
                <a:solidFill>
                  <a:srgbClr val="00B0F0"/>
                </a:solidFill>
                <a:latin typeface="Arial Narrow" pitchFamily="34" charset="0"/>
                <a:ea typeface="Tahoma" pitchFamily="34" charset="0"/>
                <a:cs typeface="Times New Roman" pitchFamily="18" charset="0"/>
              </a:rPr>
              <a:t>Keep fast on the fixed days and avoid forbidden food during those days.</a:t>
            </a:r>
          </a:p>
          <a:p>
            <a:pPr algn="just"/>
            <a:r>
              <a:rPr lang="en-US" sz="2700" dirty="0">
                <a:latin typeface="Arial Narrow" pitchFamily="34" charset="0"/>
                <a:ea typeface="Tahoma" pitchFamily="34" charset="0"/>
                <a:cs typeface="Times New Roman" pitchFamily="18" charset="0"/>
              </a:rPr>
              <a:t>	Fasting and abstinence are part of Christian life. The Church has fixed certain days and seasons for all it members to abide by  these obligations. The faithful has the obligation to fast on those days. The Church instructs to abstain from meat on Fridays and during the Lenten Season. The Church also encourages us, the members of the Church, together with the abstinence from meat to abstain also from certain types of food and to do certain penitential acts along with it. It will strengthen Christian life.</a:t>
            </a:r>
          </a:p>
        </p:txBody>
      </p:sp>
      <p:pic>
        <p:nvPicPr>
          <p:cNvPr id="6146" name="Picture 2" descr="I:\CLASS 7\LESSON 13\IMAGE\7.jpg"/>
          <p:cNvPicPr>
            <a:picLocks noChangeAspect="1" noChangeArrowheads="1"/>
          </p:cNvPicPr>
          <p:nvPr/>
        </p:nvPicPr>
        <p:blipFill>
          <a:blip r:embed="rId3" cstate="print"/>
          <a:srcRect/>
          <a:stretch>
            <a:fillRect/>
          </a:stretch>
        </p:blipFill>
        <p:spPr bwMode="auto">
          <a:xfrm>
            <a:off x="2209800" y="0"/>
            <a:ext cx="4114800" cy="2314575"/>
          </a:xfrm>
          <a:prstGeom prst="rect">
            <a:avLst/>
          </a:prstGeom>
          <a:noFill/>
        </p:spPr>
      </p:pic>
    </p:spTree>
  </p:cSld>
  <p:clrMapOvr>
    <a:masterClrMapping/>
  </p:clrMapOvr>
  <p:transition spd="slow">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500" fill="hold"/>
                                        <p:tgtEl>
                                          <p:spTgt spid="4">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4">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anim calcmode="lin" valueType="num">
                                      <p:cBhvr>
                                        <p:cTn id="13" dur="500" fill="hold"/>
                                        <p:tgtEl>
                                          <p:spTgt spid="4">
                                            <p:txEl>
                                              <p:pRg st="1" end="1"/>
                                            </p:txEl>
                                          </p:spTgt>
                                        </p:tgtEl>
                                        <p:attrNameLst>
                                          <p:attrName>ppt_w</p:attrName>
                                        </p:attrNameLst>
                                      </p:cBhvr>
                                      <p:tavLst>
                                        <p:tav tm="0">
                                          <p:val>
                                            <p:fltVal val="0"/>
                                          </p:val>
                                        </p:tav>
                                        <p:tav tm="100000">
                                          <p:val>
                                            <p:strVal val="#ppt_w"/>
                                          </p:val>
                                        </p:tav>
                                      </p:tavLst>
                                    </p:anim>
                                    <p:anim calcmode="lin" valueType="num">
                                      <p:cBhvr>
                                        <p:cTn id="14" dur="500" fill="hold"/>
                                        <p:tgtEl>
                                          <p:spTgt spid="4">
                                            <p:txEl>
                                              <p:pRg st="1" end="1"/>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Trek">
  <a:themeElements>
    <a:clrScheme name="Trek">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Trek">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Trek">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Trek</Template>
  <TotalTime>2559</TotalTime>
  <Words>185</Words>
  <Application>Microsoft Office PowerPoint</Application>
  <PresentationFormat>On-screen Show (4:3)</PresentationFormat>
  <Paragraphs>52</Paragraphs>
  <Slides>19</Slides>
  <Notes>8</Notes>
  <HiddenSlides>0</HiddenSlides>
  <MMClips>0</MMClips>
  <ScaleCrop>false</ScaleCrop>
  <HeadingPairs>
    <vt:vector size="4" baseType="variant">
      <vt:variant>
        <vt:lpstr>Theme</vt:lpstr>
      </vt:variant>
      <vt:variant>
        <vt:i4>1</vt:i4>
      </vt:variant>
      <vt:variant>
        <vt:lpstr>Slide Titles</vt:lpstr>
      </vt:variant>
      <vt:variant>
        <vt:i4>19</vt:i4>
      </vt:variant>
    </vt:vector>
  </HeadingPairs>
  <TitlesOfParts>
    <vt:vector size="20" baseType="lpstr">
      <vt:lpstr>Trek</vt:lpstr>
      <vt:lpstr>CATECHETICAL TEXTBOOK SERIES OF THE SYRO - MALABAR CHURCH</vt:lpstr>
      <vt:lpstr>Slide 2</vt:lpstr>
      <vt:lpstr>Slide 3</vt:lpstr>
      <vt:lpstr>Slide 4</vt:lpstr>
      <vt:lpstr>Slide 5</vt:lpstr>
      <vt:lpstr>Slide 6</vt:lpstr>
      <vt:lpstr>Slide 7</vt:lpstr>
      <vt:lpstr>Slide 8</vt:lpstr>
      <vt:lpstr>Slide 9</vt:lpstr>
      <vt:lpstr>Slide 10</vt:lpstr>
      <vt:lpstr>Slide 11</vt:lpstr>
      <vt:lpstr>Slide 12</vt:lpstr>
      <vt:lpstr>Let us pray</vt:lpstr>
      <vt:lpstr>Let us read and narrate</vt:lpstr>
      <vt:lpstr>WORD OF GOD FOR GUIDANCE </vt:lpstr>
      <vt:lpstr>LET US DO:</vt:lpstr>
      <vt:lpstr>MY resolution</vt:lpstr>
      <vt:lpstr>Find out the Answer</vt:lpstr>
      <vt:lpstr>Slide 19</vt:lpstr>
    </vt:vector>
  </TitlesOfParts>
  <Company>Grizli777</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Aleena</dc:creator>
  <cp:lastModifiedBy>Administrator</cp:lastModifiedBy>
  <cp:revision>348</cp:revision>
  <dcterms:created xsi:type="dcterms:W3CDTF">2015-04-07T14:28:04Z</dcterms:created>
  <dcterms:modified xsi:type="dcterms:W3CDTF">2015-10-12T08:32:52Z</dcterms:modified>
</cp:coreProperties>
</file>